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65" r:id="rId14"/>
    <p:sldId id="278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22" Type="http://schemas.microsoft.com/office/2016/11/relationships/changesInfo" Target="changesInfos/changesInfo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eCook" userId="f06ccbda779038aa" providerId="LiveId" clId="{02A85E99-0FD1-416A-AEE9-7DA6221A087E}"/>
    <pc:docChg chg="modSld">
      <pc:chgData name="Brian DeCook" userId="f06ccbda779038aa" providerId="LiveId" clId="{02A85E99-0FD1-416A-AEE9-7DA6221A087E}" dt="2018-03-11T23:00:42.548" v="7" actId="20577"/>
      <pc:docMkLst>
        <pc:docMk/>
      </pc:docMkLst>
      <pc:sldChg chg="modSp">
        <pc:chgData name="Brian DeCook" userId="f06ccbda779038aa" providerId="LiveId" clId="{02A85E99-0FD1-416A-AEE9-7DA6221A087E}" dt="2018-03-11T23:00:42.548" v="7" actId="20577"/>
        <pc:sldMkLst>
          <pc:docMk/>
          <pc:sldMk cId="2693324274" sldId="256"/>
        </pc:sldMkLst>
        <pc:spChg chg="mod">
          <ac:chgData name="Brian DeCook" userId="f06ccbda779038aa" providerId="LiveId" clId="{02A85E99-0FD1-416A-AEE9-7DA6221A087E}" dt="2018-03-11T23:00:42.548" v="7" actId="20577"/>
          <ac:spMkLst>
            <pc:docMk/>
            <pc:sldMk cId="2693324274" sldId="256"/>
            <ac:spMk id="2" creationId="{580B9C2D-843E-4B81-9853-0E788E82151A}"/>
          </ac:spMkLst>
        </pc:spChg>
      </pc:sldChg>
    </pc:docChg>
  </pc:docChgLst>
  <pc:docChgLst>
    <pc:chgData name="Brian DeCook" userId="f06ccbda779038aa" providerId="LiveId" clId="{A5014D18-9AF8-436E-90E5-D7E8130C0AB8}"/>
    <pc:docChg chg="delSld modSld">
      <pc:chgData name="Brian DeCook" userId="f06ccbda779038aa" providerId="LiveId" clId="{A5014D18-9AF8-436E-90E5-D7E8130C0AB8}" dt="2018-03-11T03:32:45.451" v="173" actId="20577"/>
      <pc:docMkLst>
        <pc:docMk/>
      </pc:docMkLst>
      <pc:sldChg chg="modSp">
        <pc:chgData name="Brian DeCook" userId="f06ccbda779038aa" providerId="LiveId" clId="{A5014D18-9AF8-436E-90E5-D7E8130C0AB8}" dt="2018-03-10T21:19:04.317" v="47" actId="20577"/>
        <pc:sldMkLst>
          <pc:docMk/>
          <pc:sldMk cId="2693324274" sldId="256"/>
        </pc:sldMkLst>
        <pc:spChg chg="mod">
          <ac:chgData name="Brian DeCook" userId="f06ccbda779038aa" providerId="LiveId" clId="{A5014D18-9AF8-436E-90E5-D7E8130C0AB8}" dt="2018-03-10T21:19:04.317" v="47" actId="20577"/>
          <ac:spMkLst>
            <pc:docMk/>
            <pc:sldMk cId="2693324274" sldId="256"/>
            <ac:spMk id="3" creationId="{9AE29210-1243-40B6-BB5E-66301D4215DA}"/>
          </ac:spMkLst>
        </pc:spChg>
      </pc:sldChg>
      <pc:sldChg chg="modSp">
        <pc:chgData name="Brian DeCook" userId="f06ccbda779038aa" providerId="LiveId" clId="{A5014D18-9AF8-436E-90E5-D7E8130C0AB8}" dt="2018-03-11T03:32:45.451" v="173" actId="20577"/>
        <pc:sldMkLst>
          <pc:docMk/>
          <pc:sldMk cId="2771055752" sldId="265"/>
        </pc:sldMkLst>
        <pc:spChg chg="mod">
          <ac:chgData name="Brian DeCook" userId="f06ccbda779038aa" providerId="LiveId" clId="{A5014D18-9AF8-436E-90E5-D7E8130C0AB8}" dt="2018-03-10T21:18:31.934" v="0" actId="20577"/>
          <ac:spMkLst>
            <pc:docMk/>
            <pc:sldMk cId="2771055752" sldId="265"/>
            <ac:spMk id="2" creationId="{0C5331E9-4C9B-4C57-84E9-90680A549A13}"/>
          </ac:spMkLst>
        </pc:spChg>
        <pc:spChg chg="mod">
          <ac:chgData name="Brian DeCook" userId="f06ccbda779038aa" providerId="LiveId" clId="{A5014D18-9AF8-436E-90E5-D7E8130C0AB8}" dt="2018-03-11T03:32:45.451" v="173" actId="20577"/>
          <ac:spMkLst>
            <pc:docMk/>
            <pc:sldMk cId="2771055752" sldId="265"/>
            <ac:spMk id="3" creationId="{448F06D8-2E51-4BD9-B868-5642B67935E6}"/>
          </ac:spMkLst>
        </pc:spChg>
      </pc:sldChg>
      <pc:sldChg chg="del">
        <pc:chgData name="Brian DeCook" userId="f06ccbda779038aa" providerId="LiveId" clId="{A5014D18-9AF8-436E-90E5-D7E8130C0AB8}" dt="2018-03-11T03:24:58.742" v="48" actId="2696"/>
        <pc:sldMkLst>
          <pc:docMk/>
          <pc:sldMk cId="2750465389" sldId="274"/>
        </pc:sldMkLst>
      </pc:sldChg>
      <pc:sldChg chg="del">
        <pc:chgData name="Brian DeCook" userId="f06ccbda779038aa" providerId="LiveId" clId="{A5014D18-9AF8-436E-90E5-D7E8130C0AB8}" dt="2018-03-11T03:24:58.773" v="49" actId="2696"/>
        <pc:sldMkLst>
          <pc:docMk/>
          <pc:sldMk cId="1374534598" sldId="275"/>
        </pc:sldMkLst>
      </pc:sldChg>
      <pc:sldChg chg="del">
        <pc:chgData name="Brian DeCook" userId="f06ccbda779038aa" providerId="LiveId" clId="{A5014D18-9AF8-436E-90E5-D7E8130C0AB8}" dt="2018-03-11T03:24:58.804" v="50" actId="2696"/>
        <pc:sldMkLst>
          <pc:docMk/>
          <pc:sldMk cId="3961738372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802A-3F23-416D-96CC-F78EC26E0AC2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0B9C2D-843E-4B81-9853-0E788E821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00201"/>
            <a:ext cx="6858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Restoring </a:t>
            </a:r>
            <a:r>
              <a:rPr lang="en-US" dirty="0"/>
              <a:t>Relationships</a:t>
            </a:r>
            <a:br>
              <a:rPr lang="en-US" dirty="0"/>
            </a:br>
            <a:r>
              <a:rPr lang="en-US" dirty="0" smtClean="0"/>
              <a:t>Transforming </a:t>
            </a:r>
            <a:r>
              <a:rPr lang="en-US" dirty="0"/>
              <a:t>Justice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AE29210-1243-40B6-BB5E-66301D42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506" y="4161115"/>
            <a:ext cx="8312400" cy="1408982"/>
          </a:xfrm>
        </p:spPr>
        <p:txBody>
          <a:bodyPr>
            <a:noAutofit/>
          </a:bodyPr>
          <a:lstStyle/>
          <a:p>
            <a:r>
              <a:rPr lang="en-US" dirty="0"/>
              <a:t>Lecture 4</a:t>
            </a:r>
          </a:p>
          <a:p>
            <a:r>
              <a:rPr lang="en-US" dirty="0"/>
              <a:t>Shallow Wildfire Stories and </a:t>
            </a:r>
            <a:r>
              <a:rPr lang="en-US" dirty="0" smtClean="0"/>
              <a:t>Retributive </a:t>
            </a:r>
            <a:r>
              <a:rPr lang="en-US" dirty="0"/>
              <a:t>Justice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E9EFF4F1-BAD0-4D5E-ADF4-A74EB3F63E24}"/>
              </a:ext>
            </a:extLst>
          </p:cNvPr>
          <p:cNvCxnSpPr>
            <a:cxnSpLocks/>
          </p:cNvCxnSpPr>
          <p:nvPr/>
        </p:nvCxnSpPr>
        <p:spPr>
          <a:xfrm>
            <a:off x="3474556" y="2880657"/>
            <a:ext cx="2184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065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Retributive justice often prevents offenders from moving forward with their lives after their release from the system.</a:t>
            </a:r>
          </a:p>
          <a:p>
            <a:r>
              <a:rPr lang="en-US" dirty="0" smtClean="0"/>
              <a:t>When we respond to conflict wildfires by focusing on the wildfire and our desired outcome, we write shallow wildfire stories.</a:t>
            </a:r>
          </a:p>
          <a:p>
            <a:r>
              <a:rPr lang="en-US" dirty="0" smtClean="0"/>
              <a:t>People are limited by the narrow, shallow labels that the wildfire casts upon them.</a:t>
            </a:r>
          </a:p>
        </p:txBody>
      </p:sp>
    </p:spTree>
    <p:extLst>
      <p:ext uri="{BB962C8B-B14F-4D97-AF65-F5344CB8AC3E}">
        <p14:creationId xmlns:p14="http://schemas.microsoft.com/office/powerpoint/2010/main" val="2652791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Peacefire, we find ways to break the power of the shallow labels and identities that flow from retributive justice.</a:t>
            </a:r>
          </a:p>
        </p:txBody>
      </p:sp>
    </p:spTree>
    <p:extLst>
      <p:ext uri="{BB962C8B-B14F-4D97-AF65-F5344CB8AC3E}">
        <p14:creationId xmlns:p14="http://schemas.microsoft.com/office/powerpoint/2010/main" val="624903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Peacefire, we find ways to break free from the shallow labels and identities that flow from retributive justice.</a:t>
            </a:r>
          </a:p>
          <a:p>
            <a:r>
              <a:rPr lang="en-US" dirty="0" smtClean="0"/>
              <a:t>At the Peacefire, we find a transforming justice that restores relationships through the love of Jesus Christ.</a:t>
            </a:r>
          </a:p>
        </p:txBody>
      </p:sp>
    </p:spTree>
    <p:extLst>
      <p:ext uri="{BB962C8B-B14F-4D97-AF65-F5344CB8AC3E}">
        <p14:creationId xmlns:p14="http://schemas.microsoft.com/office/powerpoint/2010/main" val="1629890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3077"/>
          </a:xfrm>
        </p:spPr>
        <p:txBody>
          <a:bodyPr/>
          <a:lstStyle/>
          <a:p>
            <a:pPr algn="ctr"/>
            <a:r>
              <a:rPr lang="en-US" dirty="0"/>
              <a:t>Lecture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4297"/>
            <a:ext cx="7886700" cy="5208579"/>
          </a:xfrm>
        </p:spPr>
        <p:txBody>
          <a:bodyPr>
            <a:noAutofit/>
          </a:bodyPr>
          <a:lstStyle/>
          <a:p>
            <a:r>
              <a:rPr lang="en-US" dirty="0"/>
              <a:t>A shallow wildfire story is a conflict story that labels an offender in a narrow and shallow manner.</a:t>
            </a:r>
          </a:p>
          <a:p>
            <a:r>
              <a:rPr lang="en-US" dirty="0" smtClean="0"/>
              <a:t>The </a:t>
            </a:r>
            <a:r>
              <a:rPr lang="en-US" dirty="0"/>
              <a:t>labels in a shallow wildfire story focus </a:t>
            </a:r>
            <a:r>
              <a:rPr lang="en-US" dirty="0" smtClean="0"/>
              <a:t>solely on </a:t>
            </a:r>
            <a:r>
              <a:rPr lang="en-US" dirty="0"/>
              <a:t>the offensive or criminal aspects of the offender’s behavior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labels of </a:t>
            </a:r>
            <a:r>
              <a:rPr lang="en-US" dirty="0" smtClean="0"/>
              <a:t>a retributive </a:t>
            </a:r>
            <a:r>
              <a:rPr lang="en-US" dirty="0"/>
              <a:t>justice </a:t>
            </a:r>
            <a:r>
              <a:rPr lang="en-US" dirty="0" smtClean="0"/>
              <a:t>system </a:t>
            </a:r>
            <a:r>
              <a:rPr lang="en-US" dirty="0"/>
              <a:t>can become self-fulfilling prophecies that </a:t>
            </a:r>
            <a:r>
              <a:rPr lang="en-US" dirty="0" smtClean="0"/>
              <a:t>birth a </a:t>
            </a:r>
            <a:r>
              <a:rPr lang="en-US" dirty="0"/>
              <a:t>cycle of criminal behavior </a:t>
            </a:r>
            <a:r>
              <a:rPr lang="en-US" dirty="0" smtClean="0"/>
              <a:t>when offenders accept </a:t>
            </a:r>
            <a:r>
              <a:rPr lang="en-US" dirty="0"/>
              <a:t>the labels </a:t>
            </a:r>
            <a:r>
              <a:rPr lang="en-US" dirty="0" smtClean="0"/>
              <a:t>from </a:t>
            </a:r>
            <a:r>
              <a:rPr lang="en-US" dirty="0"/>
              <a:t>the </a:t>
            </a:r>
            <a:r>
              <a:rPr lang="en-US" dirty="0" smtClean="0"/>
              <a:t>system/society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1055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Lecture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925" y="1437660"/>
            <a:ext cx="7886700" cy="5113696"/>
          </a:xfrm>
        </p:spPr>
        <p:txBody>
          <a:bodyPr>
            <a:noAutofit/>
          </a:bodyPr>
          <a:lstStyle/>
          <a:p>
            <a:r>
              <a:rPr lang="en-US" dirty="0"/>
              <a:t>Retributive justice applies punishment and accountability for wrongdoing, but </a:t>
            </a:r>
            <a:r>
              <a:rPr lang="en-US" dirty="0" smtClean="0"/>
              <a:t>it fails </a:t>
            </a:r>
            <a:r>
              <a:rPr lang="en-US" dirty="0"/>
              <a:t>to restore important relationships.</a:t>
            </a:r>
          </a:p>
          <a:p>
            <a:r>
              <a:rPr lang="en-US" dirty="0" smtClean="0"/>
              <a:t>Retributive </a:t>
            </a:r>
            <a:r>
              <a:rPr lang="en-US" dirty="0"/>
              <a:t>justice </a:t>
            </a:r>
            <a:r>
              <a:rPr lang="en-US" dirty="0" smtClean="0"/>
              <a:t>often prevents </a:t>
            </a:r>
            <a:r>
              <a:rPr lang="en-US" dirty="0"/>
              <a:t>offenders from moving forward with their lives after paying their societal debt. </a:t>
            </a:r>
          </a:p>
          <a:p>
            <a:r>
              <a:rPr lang="en-US" dirty="0"/>
              <a:t>When we respond to conflict wildfires by focusing on the wildfire and our desired outcome, we write shallow wildfire stories.</a:t>
            </a:r>
          </a:p>
        </p:txBody>
      </p:sp>
    </p:spTree>
    <p:extLst>
      <p:ext uri="{BB962C8B-B14F-4D97-AF65-F5344CB8AC3E}">
        <p14:creationId xmlns:p14="http://schemas.microsoft.com/office/powerpoint/2010/main" val="516166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Lecture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925" y="1437660"/>
            <a:ext cx="7886700" cy="5113696"/>
          </a:xfrm>
        </p:spPr>
        <p:txBody>
          <a:bodyPr>
            <a:noAutofit/>
          </a:bodyPr>
          <a:lstStyle/>
          <a:p>
            <a:r>
              <a:rPr lang="en-US" dirty="0"/>
              <a:t>At the Peacefire, we find a transforming justice that </a:t>
            </a:r>
            <a:r>
              <a:rPr lang="en-US" dirty="0" smtClean="0"/>
              <a:t>rejects </a:t>
            </a:r>
            <a:r>
              <a:rPr lang="en-US" smtClean="0"/>
              <a:t>labels and restores </a:t>
            </a:r>
            <a:r>
              <a:rPr lang="en-US" dirty="0"/>
              <a:t>relationships through the love of Jesus Christ.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156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Wildfire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shallow wildfire story is a conflict story that labels an offender in a narrow and shallow manner.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5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Wildfire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shallow wildfire story is a conflict story that labels an offender in a narrow and shallow manner.</a:t>
            </a:r>
          </a:p>
          <a:p>
            <a:r>
              <a:rPr lang="en-US" dirty="0" smtClean="0"/>
              <a:t>The labels in a shallow wildfire story focus on the offensive or criminal aspects of the offender’s behavior.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9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Wildfire Stories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shallow wildfire story is a conflict story that labels an offender in a narrow and shallow manner.</a:t>
            </a:r>
          </a:p>
          <a:p>
            <a:r>
              <a:rPr lang="en-US" dirty="0" smtClean="0"/>
              <a:t>The labels in a shallow wildfire story focus on the offensive or criminal aspects of the offender’s behavior.</a:t>
            </a:r>
          </a:p>
          <a:p>
            <a:r>
              <a:rPr lang="en-US" dirty="0" smtClean="0"/>
              <a:t>In a retributive justice system, an offender can receive a label that follows him/her for the rest of their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44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labels of punitive/retributive justice systems can become self-fulfilling prophecies that result in a cycle of criminal behavior when an offender accepts the labels given by the system and society.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31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labels of punitive/retributive justice systems can become self-fulfilling prophecies that result in a cycle of criminal behavior when an offender accepts the labels given by the system and society.</a:t>
            </a:r>
          </a:p>
          <a:p>
            <a:r>
              <a:rPr lang="en-US" dirty="0" smtClean="0"/>
              <a:t>Retributive justice applies punishment and accountability for wrongdoing, but if often fails to restore important relationships.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6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Relationships between offenders and their victims.</a:t>
            </a:r>
          </a:p>
          <a:p>
            <a:r>
              <a:rPr lang="en-US" dirty="0" smtClean="0"/>
              <a:t>Relationships between victims and the justice system.</a:t>
            </a:r>
          </a:p>
          <a:p>
            <a:r>
              <a:rPr lang="en-US" dirty="0" smtClean="0"/>
              <a:t>Relationships between offenders and society, even after offenders have paid the debt for their crimes or wrongdoing.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382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Retributive justice often prevents offenders from moving forward with their lives after their release from the system.</a:t>
            </a:r>
          </a:p>
        </p:txBody>
      </p:sp>
    </p:spTree>
    <p:extLst>
      <p:ext uri="{BB962C8B-B14F-4D97-AF65-F5344CB8AC3E}">
        <p14:creationId xmlns:p14="http://schemas.microsoft.com/office/powerpoint/2010/main" val="871021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Transforming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Retributive justice often prevents offenders from moving forward with their lives after their release from the system.</a:t>
            </a:r>
          </a:p>
          <a:p>
            <a:r>
              <a:rPr lang="en-US" dirty="0" smtClean="0"/>
              <a:t>When we respond to conflict wildfires by focusing on the wildfire and our desired outcome, we write shallow wildfire stories. </a:t>
            </a:r>
          </a:p>
        </p:txBody>
      </p:sp>
    </p:spTree>
    <p:extLst>
      <p:ext uri="{BB962C8B-B14F-4D97-AF65-F5344CB8AC3E}">
        <p14:creationId xmlns:p14="http://schemas.microsoft.com/office/powerpoint/2010/main" val="2542647462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711</TotalTime>
  <Words>608</Words>
  <Application>Microsoft Macintosh PowerPoint</Application>
  <PresentationFormat>On-screen Show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Black</vt:lpstr>
      <vt:lpstr>Restoring Relationships Transforming Justice</vt:lpstr>
      <vt:lpstr>Shallow Wildfire Stories</vt:lpstr>
      <vt:lpstr>Shallow Wildfire Stories</vt:lpstr>
      <vt:lpstr>Shallow Wildfire Stories</vt:lpstr>
      <vt:lpstr>Transforming Justice</vt:lpstr>
      <vt:lpstr>Transforming Justice</vt:lpstr>
      <vt:lpstr>Transforming Justice</vt:lpstr>
      <vt:lpstr>Transforming Justice</vt:lpstr>
      <vt:lpstr>Transforming Justice</vt:lpstr>
      <vt:lpstr>Transforming Justice</vt:lpstr>
      <vt:lpstr>Transforming Justice</vt:lpstr>
      <vt:lpstr>Transforming Justice</vt:lpstr>
      <vt:lpstr>Lecture 4</vt:lpstr>
      <vt:lpstr>Lecture 4</vt:lpstr>
      <vt:lpstr>Lecture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Restore Relationships Restore Justice</dc:title>
  <dc:creator>Brian DeCook</dc:creator>
  <cp:lastModifiedBy>Brian DeCook</cp:lastModifiedBy>
  <cp:revision>10</cp:revision>
  <dcterms:created xsi:type="dcterms:W3CDTF">2018-03-10T16:19:32Z</dcterms:created>
  <dcterms:modified xsi:type="dcterms:W3CDTF">2018-03-30T18:59:28Z</dcterms:modified>
</cp:coreProperties>
</file>