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0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6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5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6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5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2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2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7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7758F-FF61-4EDD-A0BC-4219F83F6CE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6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51560"/>
          </a:xfrm>
        </p:spPr>
        <p:txBody>
          <a:bodyPr/>
          <a:lstStyle/>
          <a:p>
            <a:r>
              <a:rPr lang="es-AR" dirty="0" smtClean="0"/>
              <a:t>La trampa de Fuego: La Ofensa</a:t>
            </a: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51560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1560"/>
            <a:ext cx="12192000" cy="580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0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Dejando a un lado al que me ofendió y su conducta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9331569" cy="6224953"/>
          </a:xfrm>
        </p:spPr>
        <p:txBody>
          <a:bodyPr>
            <a:normAutofit fontScale="92500"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nuestros propios deseos, porque no somos forzados a sentirnos ofendidos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Nadie puede forzarnos a sentirnos ofendidos, escojo sentirme ofendido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dan esa decisión, tomare o no la ofensa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la tomo quedare en su trampa, en esta dinámica Dios esta exponiendo algo en mi vida, mis deseos, debemos analizar…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¿porque es importante para mi para sentirme ofendido y que quiere que haga para no caer en la ofensa?</a:t>
            </a:r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554" y="1657348"/>
            <a:ext cx="3071446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91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Lideres Cristianos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9331569" cy="6224953"/>
          </a:xfrm>
        </p:spPr>
        <p:txBody>
          <a:bodyPr>
            <a:normAutofit fontScale="92500"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lideres cristianos, en nuestras iglesia que oportunidades hay que veamos estas dinámicas y que alguien quede ofendido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responder como líder y buscar la paz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Veamos la trampa de la ofensa como un lugar donde no queremos estar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este mundo, el reino de este mundo esta bien sentirse ofendido, te animan a sentirte ofendido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en el reino de Dios el ofender o sentirse ofendido no es </a:t>
            </a:r>
            <a:r>
              <a:rPr lang="es-AR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es-AR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opción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Image result for lider cristi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569" y="2"/>
            <a:ext cx="2857500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91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la biblia no apoya la trampa de </a:t>
            </a:r>
            <a:r>
              <a:rPr lang="es-AR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ofensa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9331569" cy="6224953"/>
          </a:xfrm>
        </p:spPr>
        <p:txBody>
          <a:bodyPr>
            <a:normAutofit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hay ninguna escritura que diga que tenemos el derecho a sentirnos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ofendidos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rehusó sentirse ofendido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Mantente libre de la trampa de sentirte o ofender a otros 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Maneja las situaciones de acuerdo a tu relación con Dios en vez de con tu relación con esa persona que te esta ofendiendo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esto hablaremos en la siguiente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sesion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Image result for bibl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722" y="1711570"/>
            <a:ext cx="2274277" cy="508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61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135814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633046"/>
            <a:ext cx="8135814" cy="6224953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deseos ocultos del Corazón es donde el conflicto comienza es un lugar que no podemos ver pero otros pueden ver, cuando esos deseos salen a la superficie es lo que inicia el fuego destructivo y nace a la vez lo que llamamos la trampa de fuego de la ofensa.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trampa de fuego es aquella que cuando inicia como en la foto del edificio limita el posible escape.</a:t>
            </a: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14" y="1"/>
            <a:ext cx="4056185" cy="608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135814" y="6083103"/>
            <a:ext cx="4056186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trampa de fuego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9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9138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9331569" cy="6224953"/>
          </a:xfrm>
        </p:spPr>
        <p:txBody>
          <a:bodyPr>
            <a:normAutofit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palabra ofensa- es traducida en Mateo 18 como pecado o que te detiene se da la palabra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Esdandalon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Escandalon- es una trampa como una barda, no se si haz pensado cuando te ofenden como algo que detiene tu escape. 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Piensa una situación donde mordiste el anzuelo y vivimos en un mundo donde las ofensas nos rodean, todos se ofenden y demandan  o esperan disculpas de quien los ofenden, y nos cuidamos de no ofender a otros.</a:t>
            </a:r>
          </a:p>
        </p:txBody>
      </p:sp>
      <p:pic>
        <p:nvPicPr>
          <p:cNvPr id="1026" name="Picture 2" descr="Image result for ofe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"/>
            <a:ext cx="304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32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8392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8651631" cy="6224953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Ofensas es una trampa, creemos que tenemos el derecho de sentirnos ofendidos porque la conducta de quien nos ofendió es realmente ofensiva 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nos ofenden no pensamos que estamos en una trampa pensamos que estamos donde debemos estar, pero que cuando ofendemos elevamos nuestro interés y juzgamos al que nos ofendió y justificamos el juzgar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nos advierte con respecto a ofender o hacer tropezar a otros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conejo, atrapado, nacional, trampa, despuÃ©s, probado, arbovirus, estud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352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54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2960"/>
          </a:xfrm>
        </p:spPr>
        <p:txBody>
          <a:bodyPr>
            <a:noAutofit/>
          </a:bodyPr>
          <a:lstStyle/>
          <a:p>
            <a:pPr algn="ctr"/>
            <a:r>
              <a:rPr lang="es-A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causes la ofensa: Mejor atarse una piedra de molino al cuello</a:t>
            </a:r>
            <a:endParaRPr lang="es-AR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8112369" cy="6035039"/>
          </a:xfrm>
        </p:spPr>
        <p:txBody>
          <a:bodyPr>
            <a:normAutofit fontScale="92500" lnSpcReduction="20000"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Pero, si alguien hace pecar a uno de estos pequeños que creen en mí, más le valdría que le colgaran al cuello una gran piedra de molino y lo hundieran en lo profundo del mar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Mateo 18:6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nosotros no debemos ocasionar la ofensa, cristo dice mejor que no lo hagamos, pero advierte que ofensas vendrán….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308" y="1336431"/>
            <a:ext cx="3399692" cy="55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032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2960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Ofensas vendrán a nuestras vidas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1"/>
            <a:ext cx="8229600" cy="4351338"/>
          </a:xfrm>
        </p:spPr>
        <p:txBody>
          <a:bodyPr>
            <a:normAutofit lnSpcReduction="10000"/>
          </a:bodyPr>
          <a:lstStyle/>
          <a:p>
            <a:r>
              <a:rPr lang="es-ES" sz="4800" dirty="0"/>
              <a:t>»¡Ay del mundo por las cosas que hacen pecar a la gente! Inevitable es que sucedan, pero ¡ay del que hace pecar a los demás! </a:t>
            </a:r>
            <a:r>
              <a:rPr lang="es-ES" sz="4800" dirty="0" smtClean="0"/>
              <a:t>Mateo 18:7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Vendrán pero no seamos los que las ocasionemos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mage result for gente ofendiendo a otr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148863"/>
            <a:ext cx="3867150" cy="570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71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2960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nada te cause ocasionar ofender a otros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009"/>
            <a:ext cx="8651631" cy="5606806"/>
          </a:xfrm>
        </p:spPr>
        <p:txBody>
          <a:bodyPr>
            <a:normAutofit fontScale="70000" lnSpcReduction="20000"/>
          </a:bodyPr>
          <a:lstStyle/>
          <a:p>
            <a:r>
              <a:rPr lang="es-ES" sz="4800" dirty="0" smtClean="0"/>
              <a:t>“Si </a:t>
            </a:r>
            <a:r>
              <a:rPr lang="es-ES" sz="4800" dirty="0"/>
              <a:t>tu mano o tu pie te hace pecar, córtatelo y arrójalo. Más te vale entrar en la vida manco o cojo que ser arrojado al fuego eterno con tus dos manos y tus dos pies</a:t>
            </a:r>
            <a:r>
              <a:rPr lang="es-ES" sz="4800" dirty="0" smtClean="0"/>
              <a:t>.</a:t>
            </a:r>
            <a:r>
              <a:rPr lang="es-ES" sz="4800" b="1" baseline="30000" dirty="0"/>
              <a:t> </a:t>
            </a:r>
            <a:r>
              <a:rPr lang="es-ES" sz="4800" dirty="0"/>
              <a:t>Y, si tu ojo te hace pecar, sácatelo y arrójalo. Más te vale entrar tuerto en la vida que con dos ojos ser arrojado al fuego del infierno</a:t>
            </a:r>
            <a:r>
              <a:rPr lang="es-ES" sz="4800" dirty="0" smtClean="0"/>
              <a:t>.” Mateo 18:8-9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 lenguaje muy fuerte para ayudarnos a no caer en la trampa de la ofensa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palabra en el original de cortar implica corta lo que ocasiona la ofensa y déjala caer al suelo y no le pongas atención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538" y="1005009"/>
            <a:ext cx="3282462" cy="587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41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nos encontramos en la trampa de la ofensa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9331569" cy="6224953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pregunta a contestar: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¿Que es lo que vamos a hacer si ya estamos en la trampa de la ofensa? Ya ofendimos o fuimos ofendidos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¿Me Justificare porque tengo el derecho a sentirme ofendido? O…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¿Dejare que el Espíritu Santo me guie y saldré de la trampa de la ofensa?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ofe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64677"/>
            <a:ext cx="3048000" cy="519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524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1" y="527541"/>
            <a:ext cx="12192000" cy="633045"/>
          </a:xfrm>
        </p:spPr>
        <p:txBody>
          <a:bodyPr>
            <a:normAutofit fontScale="90000"/>
          </a:bodyPr>
          <a:lstStyle/>
          <a:p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¿Como se puede saber que ya salí de la trampa de la ofensa? </a:t>
            </a:r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significa cortar lo que me hizo ofender a otro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88123"/>
            <a:ext cx="9331569" cy="5697415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cortar la relación con la persona o cortar literalmente mi mano o mi ojo, NO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decía Cristo es que analicemos que nos causo entrar a la trampa de la ofensa, 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¿Que nos causo ofender? ¿Que eran esos deseos, que eran esos hechos difíciles que me causo tomar la ofensa?</a:t>
            </a:r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477" y="1688123"/>
            <a:ext cx="2602523" cy="516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47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784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La trampa de Fuego: La Ofensa</vt:lpstr>
      <vt:lpstr>Introducción</vt:lpstr>
      <vt:lpstr>Introducción</vt:lpstr>
      <vt:lpstr>Introducción</vt:lpstr>
      <vt:lpstr>No causes la ofensa: Mejor atarse una piedra de molino al cuello</vt:lpstr>
      <vt:lpstr>Ofensas vendrán a nuestras vidas</vt:lpstr>
      <vt:lpstr>Que nada te cause ocasionar ofender a otros</vt:lpstr>
      <vt:lpstr>Cuando nos encontramos en la trampa de la ofensa</vt:lpstr>
      <vt:lpstr>¿Como se puede saber que ya salí de la trampa de la ofensa? ¿Qué significa cortar lo que me hizo ofender a otro? </vt:lpstr>
      <vt:lpstr>Dejando a un lado al que me ofendió y su conducta</vt:lpstr>
      <vt:lpstr>Lideres Cristianos</vt:lpstr>
      <vt:lpstr>Nota Final: la biblia no apoya la trampa de la ofensa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trampa de Fuego</dc:title>
  <dc:creator>Jorge Muniz</dc:creator>
  <cp:lastModifiedBy>Jorge Muniz</cp:lastModifiedBy>
  <cp:revision>15</cp:revision>
  <dcterms:created xsi:type="dcterms:W3CDTF">2018-03-20T14:22:48Z</dcterms:created>
  <dcterms:modified xsi:type="dcterms:W3CDTF">2018-04-07T00:47:25Z</dcterms:modified>
</cp:coreProperties>
</file>