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1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C04E-8B71-496A-9D48-7F12EF5934E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9B55-5674-4E5F-B021-7D1E2334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092"/>
          </a:xfrm>
        </p:spPr>
        <p:txBody>
          <a:bodyPr>
            <a:normAutofit/>
          </a:bodyPr>
          <a:lstStyle/>
          <a:p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¿Que hacer cuando el rescate del fuego falla?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fire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831"/>
            <a:ext cx="12192000" cy="53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4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 Final: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permanezco en Cristo que es el fuego de paz siempre listo para perdonar y siempre dispuesto a restaurar la relación y buscar esa oveja </a:t>
            </a:r>
            <a:r>
              <a:rPr lang="es-A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perdida así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Cristo lo hizo con nosotros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Dios los bendiga, nos vemos en la próxima clase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292"/>
            <a:ext cx="8628185" cy="5896707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esta clase hablaremos cuando el rescate de un fuego fracasa o falla, que pasa cuando un intento de reconciliación no se obtiene o ofrece el perdón o el pecado no es confesado y el fuego destructor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 consumiéndose.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hablamos con el solos el conflicto y ya trajimos a unos testigos y lo dijimos a la iglesia y no arrepentimiento ni perdón ni restauración</a:t>
            </a:r>
          </a:p>
          <a:p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vemos la foto de como quebrar que el fuego avance.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firebr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1" y="1488831"/>
            <a:ext cx="3763109" cy="53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5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1292"/>
            <a:ext cx="7971692" cy="5896707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Cortar que le fuego avance es cortar la vegetación y es un intento de quitar lo que hace que el fuego siga avanzando, en esta foto puede ver que se escavo y que el fuego no pase de este espacio de tierra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buen ejemplo de que hacer cuando el extinguir el fuego falla y que hacer cuando falla el intento de </a:t>
            </a:r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reconciliacion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firebr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1" y="1488831"/>
            <a:ext cx="3763109" cy="53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hay una persona que se reúsa a arrepentirse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nos da la instrucción: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AR" sz="3600" dirty="0" smtClean="0"/>
              <a:t>si </a:t>
            </a:r>
            <a:r>
              <a:rPr lang="es-AR" sz="3600" dirty="0" smtClean="0"/>
              <a:t>incluso a la iglesia no le hace caso, trátalo como si fuera un incrédulo o un renegado</a:t>
            </a:r>
            <a:r>
              <a:rPr lang="es-A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Mateo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18:17b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pregunta que salta es: ¿Como tratamos a un incrédulo o un renegado? Como una persona que no esta reconciliada con Cristo, no esta confiando en Cristo, se quedaron atrapados en la ofensa y en el conflicto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¿Como tratamos a la gente que esta fuera del reino de Dios? CON AMOR, y los evangelizamos y en este caso para rescatar a esta persona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2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hay una persona que se reúsa a arrepentirse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se corte la vegetación para que este fuego no avance significa cortar del compañerismo cristiano con alguien que reúsa a arrepentirse hasta que este listo para hacerlo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no juzgo a la oveja perdida, la amo y debemos hacer lo mismo con el que no esta listo para arrepentirse, debemos esperar por su arrepentimiento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se tenga que cortar una relación con una persona que no se quiere arrepentirse es una batalla espiritual muy fuerte, es un lugar donde no debemos estar solos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5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no se arrepiente no es tu enemigo, es una oveja perdida 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 smtClean="0"/>
              <a:t>Les </a:t>
            </a:r>
            <a:r>
              <a:rPr lang="es-ES" sz="3600" dirty="0"/>
              <a:t>aseguro que todo lo que ustedes aten en la tierra quedará atado en el cielo, y todo lo que desaten en la tierra quedará desatado en el cielo</a:t>
            </a:r>
            <a:r>
              <a:rPr lang="es-ES" sz="3600" dirty="0" smtClean="0"/>
              <a:t>. »Además </a:t>
            </a:r>
            <a:r>
              <a:rPr lang="es-ES" sz="3600" dirty="0"/>
              <a:t>les digo que, si dos de ustedes en la tierra se ponen de acuerdo sobre cualquier cosa que pidan, les será concedida por mi Padre que está en el cielo. </a:t>
            </a:r>
            <a:r>
              <a:rPr lang="es-ES" sz="3600" b="1" baseline="30000" dirty="0"/>
              <a:t>20 </a:t>
            </a:r>
            <a:r>
              <a:rPr lang="es-ES" sz="3600" dirty="0"/>
              <a:t>Porque donde dos o tres se reúnen en mi nombre, allí estoy yo en medio de </a:t>
            </a:r>
            <a:r>
              <a:rPr lang="es-ES" sz="3600" dirty="0" smtClean="0"/>
              <a:t>ellos</a:t>
            </a:r>
            <a:r>
              <a:rPr lang="es-ES" sz="3600" dirty="0"/>
              <a:t>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Mateo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18:18-20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tu eres el perdido el te buscaría y te ayudaría a que reconcilies tu relación con el, así nosotros debemos dar lo mejor de nosotros y ponernos de acuerdo con los que no se arrepienten y ser pacientes con ellos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Nuestra lucha no es contra la persona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 smtClean="0"/>
              <a:t>Porque </a:t>
            </a:r>
            <a:r>
              <a:rPr lang="es-ES" sz="3600" dirty="0"/>
              <a:t>nuestra lucha no es contra seres humanos, sino contra poderes, contra autoridades, contra potestades que dominan este mundo de tinieblas, contra fuerzas espirituales malignas en las regiones celestiales.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Efesios 6:12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Nuestras armas deben ser espirituales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Las armas con que luchamos no son del mundo, sino que tienen el poder divino para derribar fortalezas. </a:t>
            </a:r>
            <a:r>
              <a:rPr lang="es-ES" sz="3600" b="1" baseline="30000" dirty="0"/>
              <a:t>5 </a:t>
            </a:r>
            <a:r>
              <a:rPr lang="es-ES" sz="3600" dirty="0"/>
              <a:t>Destruimos argumentos y toda altivez que se levanta contra el conocimiento de Dios, y llevamos cautivo todo pensamiento para que se someta a Cristo.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2 corintios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10:4-5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se llegue a la conclusión de que esa persona no se quiere arrepentir es un momento de guerra espiritual intensa por esa persona, 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espera e intercesión, la duración es en la manos de Dios y no debes darte por vencido, descansa en Cristo esta listo a restaurar la relación y ama a esa oveja perdida, 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7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A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paciencia de Dios que nos da el poder de esperar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 smtClean="0"/>
              <a:t>¿</a:t>
            </a:r>
            <a:r>
              <a:rPr lang="es-ES" sz="3600" dirty="0"/>
              <a:t>No ves que desprecias las riquezas de la bondad de Dios, de su tolerancia y de su paciencia, al no reconocer que su bondad quiere llevarte al arrepentimiento?</a:t>
            </a:r>
            <a:r>
              <a:rPr lang="es-ES" sz="3600" dirty="0" smtClean="0"/>
              <a:t>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Romanos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2:4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única manera que podemos practicar paciencia en la trampa de fuego de la ofensa es quedándonos en el fuego de paz que es Cristo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Confiar plenamente en Cristo, nuestra carne no tiene el tipo de paciencia que Dios tiene y si queremos estarnos en ese momento que la persona reúsa arrepentirse con nuestras fuerzas pelearemos y nos amargaremos y juzgaremos al </a:t>
            </a:r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se arrepiente y aun en la espera podemos amargarnos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686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¿Que hacer cuando el rescate del fuego falla?</vt:lpstr>
      <vt:lpstr>Introducción</vt:lpstr>
      <vt:lpstr>Introducción</vt:lpstr>
      <vt:lpstr>Cuando hay una persona que se reúsa a arrepentirse</vt:lpstr>
      <vt:lpstr>Cuando hay una persona que se reúsa a arrepentirse</vt:lpstr>
      <vt:lpstr>El que no se arrepiente no es tu enemigo, es una oveja perdida </vt:lpstr>
      <vt:lpstr>Nuestra lucha no es contra la persona</vt:lpstr>
      <vt:lpstr>Nuestras armas deben ser espirituales</vt:lpstr>
      <vt:lpstr>Es la paciencia de Dios que nos da el poder de esperar</vt:lpstr>
      <vt:lpstr>Nota Final: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triangulo de reconciliación y la trampa de fuego de la ofensa</dc:title>
  <dc:creator>Jorge Muniz</dc:creator>
  <cp:lastModifiedBy>Jorge Muniz</cp:lastModifiedBy>
  <cp:revision>8</cp:revision>
  <dcterms:created xsi:type="dcterms:W3CDTF">2018-04-14T18:41:26Z</dcterms:created>
  <dcterms:modified xsi:type="dcterms:W3CDTF">2018-04-14T21:53:44Z</dcterms:modified>
</cp:coreProperties>
</file>