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3" r:id="rId6"/>
    <p:sldId id="266" r:id="rId7"/>
    <p:sldId id="269" r:id="rId8"/>
    <p:sldId id="264" r:id="rId9"/>
    <p:sldId id="270" r:id="rId10"/>
    <p:sldId id="27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3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3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9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7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8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5136-7210-4D25-B408-4BFA0A5E912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A8B3-B309-480A-8BE3-C3BE7CF4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83"/>
            <a:ext cx="12192000" cy="935037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inteligente para lideres Organizacionales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18858"/>
            <a:ext cx="12192000" cy="924242"/>
          </a:xfrm>
        </p:spPr>
        <p:txBody>
          <a:bodyPr>
            <a:normAutofit/>
          </a:bodyPr>
          <a:lstStyle/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RELACION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CORRECCION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Foto 1 - Motor Chevrolet Performance 572 Completo 720hp De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619506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orrec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886" y="2227385"/>
            <a:ext cx="5760114" cy="463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64124"/>
            <a:ext cx="1213104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pasa si recibo corrección con responsabilidad y respeto?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1198099"/>
            <a:ext cx="12131040" cy="6035039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Estaré receptivo y no a la defensiva,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Mantendré mi integridad cuando soy corregido aun aunque necesite o no corregir cosas, no hablare del que me corrige, no chismeare, si es buena o no iré con la persona apropiada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Mostrare una actitud correcta de recibir corrección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batallas a ser corregido, pídele a Dios que te cambie y te ayude a cambiar y que exponga lo que debes cambiar, y no te amargues cuando te corrigen. Pregunta que es lo siguiente por hacer, no debes sentirte avergonzado al ser corregido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somos corregidos por un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enfocados interno como persona en autoridad sobre alguien, tus hijos, tu ministerio y corriges con un enfoque interno crearas disfunción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quieres que hagan lo que tu quieres,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si corriges para crecer será de bendición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dejo con estas dos preguntas:</a:t>
            </a:r>
          </a:p>
          <a:p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¿Si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motor de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corrección avanza,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 dirección lleva a tu equipo? Cuando la autoridad avanza a que dirección lleva a tu equipo?</a:t>
            </a:r>
          </a:p>
          <a:p>
            <a:pPr marL="0" indent="0">
              <a:buNone/>
            </a:pP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ultima clase hablamos que la relación Motor de autoridad es EL PODER DE SERVIR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nivel básico y de conocimiento que necesitas tener para servir en cierta posición de autoridad, conforme vas creciendo en tus habilidades y conocimiento y te promueven a mas autoridad esa nueva posición tiene un nuevo numero de habilidades que son las habilidades básica para esa posición. Entender que continuar creciendo y aprendiendo, nacimos con lo que necesitábamos, luego teníamos que ir a la escuela, luego nos preparamos a otras posiciones de autoridad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seguir creciendo necesitas seguir estudiando…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 lo mejor de tu parte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Todos deben someterse a las autoridades públicas, pues no hay autoridad que Dios no haya dispuesto, así que las que existen fueron establecidas por él</a:t>
            </a:r>
            <a:r>
              <a:rPr lang="es-ES" sz="4000" dirty="0" smtClean="0"/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2 Timoteo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2:15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ministerio, cuando tienes autoridad estudiar y continuar creciendo es esencial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Servir efectivamente y la habilidad de dar y recibir corrección es esencial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 la relación motor de corrección es el poder de CRECER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es parte de la vida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la corrección tiene para la mayoría de las personas una connotación negativa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me gusta ser corregido por mi orgullo, no lo hice bien y lo tengo que hacer pero si lo vez como el poder de crecimiento y toma una nueva perspectiva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Hijo mío, no desprecies la disciplina del </a:t>
            </a:r>
            <a:r>
              <a:rPr lang="es-ES" sz="4000" cap="small" dirty="0"/>
              <a:t>Señor</a:t>
            </a:r>
            <a:r>
              <a:rPr lang="es-ES" sz="4000" dirty="0"/>
              <a:t>, ni te ofendas por sus reprensiones. Porque el </a:t>
            </a:r>
            <a:r>
              <a:rPr lang="es-ES" sz="4000" cap="small" dirty="0"/>
              <a:t>Señor</a:t>
            </a:r>
            <a:r>
              <a:rPr lang="es-ES" sz="4000" dirty="0"/>
              <a:t> disciplina a los que ama, como corrige un padre a su hijo querido.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Proverbios 3:11-12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hablamos de la dinámica del conflicto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lo que pasa en la trampa de la ofensa, hablamos como Dios expone algo que Dios quiere cambiar, transformar mas como Cristo, la corrección en un equipo o en el trabajo, no es diferente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estamos en una relación de autoridad y ven algo en nosotros que necesita ser corregido no lo van a decir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Podemos entender cuando esa corrección es para bendecirnos o hacernos crecer o solo para abusar de la autoridad o corregirnos solo por su interés personal. Puedes tomar eso y en vez de enojarte lo llevas a Cristo y ver que necesito corregir.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gasolina para el motor de la corrección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RESPETO Y RESPOSABILIDAD son esenciales para que la corrección de fruto en su organización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si el motor es llena de falta de respeto y irresponsabilidad la disfunción pasara en la organización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haiga crecimiento debe haber corrección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una organización esta en la misma pagina la corrección crecerá mucho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viene en dos manera: la persona en autoridad que da la corrección y la persona que esta recibiendo la corrección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Hijos, obedezcan en el Señor a sus padres, porque esto es justo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«Honra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 padre y a tu madre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primer mandamiento con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promesa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te vaya bien y disfrutes de una larga vida en la tierra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ustedes, padres, no hagan enojar a sus hijos, sino críenlos según la disciplina e instrucción del Señor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Esclavos, obedezcan a sus amos terrenales con respeto y temor, y con integridad de corazón, como 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Cristo.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6:1-9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 lnSpcReduction="10000"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hagan solo cuando los estén mirando, como los que quieren ganarse el favor humano, sino como esclavos de Cristo, haciendo de todo corazón la voluntad de Dios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Sirvan de buena gana, como quien sirve al Señor y no a los hombres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sabiendo que el Señor recompensará a cada uno por el bien que haya hecho, sea esclavo o sea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libre. Y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ustedes, amos, correspondan a esta actitud de sus esclavos, dejando de amenazarlos. Recuerden que tanto ellos como ustedes tienen un mismo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en el cielo, y que con él no hay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favoritismos.” Efesios 6:1-9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"/>
            <a:ext cx="1213104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Pasaje habla de varias relaciones de autoridad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822960"/>
            <a:ext cx="12131040" cy="6035039"/>
          </a:xfrm>
        </p:spPr>
        <p:txBody>
          <a:bodyPr>
            <a:normAutofit fontScale="85000" lnSpcReduction="2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que sirven ante Dios a la persona de autoridad, al padre, si eres hijo si eres empleado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se vería si estoy corrigiendo y doy respeto y responsabilidad?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¿Tengo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 a corregir?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Trabajadores corrigiendo a trabajadores y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pasa? se ofenden, y dicen porque me corriges si no es tu responsabilidad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vas a corregir pregunta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¿tengo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autoridad? si no me callo.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¿Estoy corrigiendo solo por mi deseo y que es lo mejor para el equipo? ¿soy respetuoso, reconozco lo positive? ¿como manejo mi autoridad?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corregir enojado o provocar enojo. Si estoy enojado debe quitar ese enojo.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830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Paz inteligente para lideres Organizacionales</vt:lpstr>
      <vt:lpstr>Introducción</vt:lpstr>
      <vt:lpstr>Haz lo mejor de tu parte</vt:lpstr>
      <vt:lpstr>La corrección es parte de la vida</vt:lpstr>
      <vt:lpstr>Cuando hablamos de la dinámica del conflicto</vt:lpstr>
      <vt:lpstr>La gasolina para el motor de la corrección</vt:lpstr>
      <vt:lpstr>Efesios</vt:lpstr>
      <vt:lpstr>Efesios</vt:lpstr>
      <vt:lpstr>El Pasaje habla de varias relaciones de autoridad</vt:lpstr>
      <vt:lpstr>¿Que pasa si recibo corrección con responsabilidad y respeto?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 inteligente para lideres Organizacionales</dc:title>
  <dc:creator>Jorge Muniz</dc:creator>
  <cp:lastModifiedBy>Jorge Muniz</cp:lastModifiedBy>
  <cp:revision>14</cp:revision>
  <dcterms:created xsi:type="dcterms:W3CDTF">2018-04-16T03:41:54Z</dcterms:created>
  <dcterms:modified xsi:type="dcterms:W3CDTF">2018-04-18T04:48:51Z</dcterms:modified>
</cp:coreProperties>
</file>