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9" r:id="rId5"/>
    <p:sldId id="264" r:id="rId6"/>
    <p:sldId id="265" r:id="rId7"/>
    <p:sldId id="266" r:id="rId8"/>
    <p:sldId id="268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3" autoAdjust="0"/>
    <p:restoredTop sz="94660"/>
  </p:normalViewPr>
  <p:slideViewPr>
    <p:cSldViewPr snapToGrid="0">
      <p:cViewPr varScale="1">
        <p:scale>
          <a:sx n="37" d="100"/>
          <a:sy n="37" d="100"/>
        </p:scale>
        <p:origin x="72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24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358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35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981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94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90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1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71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24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3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1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052D6-B960-482E-B47A-5D42F0BB12A7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40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8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Buscar la presencia de Dios cambia tu </a:t>
            </a:r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perspectiva 4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5230" y="6025662"/>
            <a:ext cx="6260123" cy="5861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triangulo del fuego de paz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2067339" y="984739"/>
            <a:ext cx="8882015" cy="4829907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3856383" y="1969477"/>
            <a:ext cx="5208104" cy="3200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Image result for Flam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79" t="18496" r="30263" b="15607"/>
          <a:stretch/>
        </p:blipFill>
        <p:spPr bwMode="auto">
          <a:xfrm>
            <a:off x="5720863" y="3024555"/>
            <a:ext cx="1500552" cy="18288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7" name="Content Placeholder 2"/>
          <p:cNvSpPr txBox="1">
            <a:spLocks/>
          </p:cNvSpPr>
          <p:nvPr/>
        </p:nvSpPr>
        <p:spPr>
          <a:xfrm rot="3016963">
            <a:off x="6227831" y="3074991"/>
            <a:ext cx="3710717" cy="5861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Poder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 rot="18594004">
            <a:off x="2817121" y="2995372"/>
            <a:ext cx="4107076" cy="5861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Propósito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470030" y="5240216"/>
            <a:ext cx="6260123" cy="5861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Presencia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75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8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4738"/>
            <a:ext cx="12192000" cy="5873261"/>
          </a:xfrm>
        </p:spPr>
        <p:txBody>
          <a:bodyPr>
            <a:normAutofit/>
          </a:bodyPr>
          <a:lstStyle/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 cuatro </a:t>
            </a:r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atributos de una persona que Dios puede usar para apagar el fuego del </a:t>
            </a:r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conflicto</a:t>
            </a:r>
          </a:p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Humildad, </a:t>
            </a:r>
            <a:endParaRPr lang="es-AR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deseo de agradar a Dios,  </a:t>
            </a:r>
            <a:endParaRPr lang="es-AR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Fe</a:t>
            </a:r>
          </a:p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el amor</a:t>
            </a:r>
          </a:p>
        </p:txBody>
      </p:sp>
    </p:spTree>
    <p:extLst>
      <p:ext uri="{BB962C8B-B14F-4D97-AF65-F5344CB8AC3E}">
        <p14:creationId xmlns:p14="http://schemas.microsoft.com/office/powerpoint/2010/main" val="273911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8"/>
          </a:xfrm>
        </p:spPr>
        <p:txBody>
          <a:bodyPr/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cuarto atributo es el amor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4738"/>
            <a:ext cx="12192000" cy="5873261"/>
          </a:xfrm>
        </p:spPr>
        <p:txBody>
          <a:bodyPr>
            <a:norm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Aun la Fe que se necesita para agradar a Dios, la biblia dice que es Fe no significaría nada si no es motivada por el amor de Dios.</a:t>
            </a:r>
            <a:endParaRPr lang="es-A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si tengo una fe que logra trasladar montañas, pero me falta el amor, no soy nada.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1 </a:t>
            </a:r>
            <a:r>
              <a:rPr lang="es-AR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13:2b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Fe en Dios se expresa a través del amor</a:t>
            </a:r>
          </a:p>
          <a:p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Cristo Jesús de nada vale estar o no estar circuncidados; lo que vale es la fe que actúa mediante el amor.</a:t>
            </a:r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Gal.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5:6</a:t>
            </a:r>
          </a:p>
          <a:p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50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8"/>
          </a:xfrm>
        </p:spPr>
        <p:txBody>
          <a:bodyPr/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cuarto atributo es el amor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03386"/>
            <a:ext cx="12192000" cy="6154614"/>
          </a:xfrm>
        </p:spPr>
        <p:txBody>
          <a:bodyPr>
            <a:no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Dios es amor y pone ese amor en los cristiano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dirty="0"/>
              <a:t>Y nosotros hemos llegado a saber y creer que Dios nos ama. Dios es amor. El que permanece en amor, permanece en Dios, y Dios en él.</a:t>
            </a:r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1 </a:t>
            </a:r>
            <a:r>
              <a:rPr lang="es-AR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Jn</a:t>
            </a:r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4:16</a:t>
            </a:r>
            <a:endParaRPr lang="es-A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dirty="0"/>
              <a:t>Y esta esperanza no nos defrauda, porque Dios ha derramado su amor en nuestro corazón por el Espíritu Santo que nos ha dado.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s-AR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5:5</a:t>
            </a:r>
          </a:p>
        </p:txBody>
      </p:sp>
    </p:spTree>
    <p:extLst>
      <p:ext uri="{BB962C8B-B14F-4D97-AF65-F5344CB8AC3E}">
        <p14:creationId xmlns:p14="http://schemas.microsoft.com/office/powerpoint/2010/main" val="79738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8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amor que Dios da, es mas grande que el temor que existe en medio del conflicto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4739"/>
            <a:ext cx="12192000" cy="6154614"/>
          </a:xfrm>
        </p:spPr>
        <p:txBody>
          <a:bodyPr>
            <a:noAutofit/>
          </a:bodyPr>
          <a:lstStyle/>
          <a:p>
            <a:r>
              <a:rPr lang="es-AR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sino que el amor perfecto echa fuera el temor. El que teme espera el castigo, así que no ha sido perfeccionado en el amor.</a:t>
            </a:r>
            <a:r>
              <a:rPr lang="es-AR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1 </a:t>
            </a:r>
            <a:r>
              <a:rPr lang="es-AR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Jn</a:t>
            </a:r>
            <a:r>
              <a:rPr lang="es-AR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AR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4:18</a:t>
            </a:r>
          </a:p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Fuimos creados a amar nuestra relación con Dios y como resultado amamos a otros aun en el conflicto</a:t>
            </a:r>
            <a:endParaRPr lang="es-A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96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8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Fuimos creados para esta relación de amor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03386"/>
            <a:ext cx="12192000" cy="6154614"/>
          </a:xfrm>
        </p:spPr>
        <p:txBody>
          <a:bodyPr>
            <a:no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Uno de los maestros de la ley se acercó y los oyó discutiendo. Al ver lo bien que Jesús les había contestado, le </a:t>
            </a:r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preguntó: De </a:t>
            </a: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todos los mandamientos, ¿cuál es el más </a:t>
            </a:r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importante? El </a:t>
            </a: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más importante es: “Oye, Israel. El Señor nuestro Dios es el único </a:t>
            </a:r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Señor</a:t>
            </a:r>
            <a:r>
              <a:rPr lang="es-ES" sz="4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contestó Jesús.</a:t>
            </a:r>
            <a:r>
              <a:rPr lang="es-ES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 al Señor tu Dios con todo tu corazón, con toda tu alma, con toda tu mente y con todas tus fuerzas</a:t>
            </a:r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r>
              <a:rPr lang="es-ES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segundo es: “Ama a tu prójimo como a ti mismo</a:t>
            </a:r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r>
              <a:rPr lang="es-ES" sz="4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hay otro mandamiento más importante que estos</a:t>
            </a:r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Mr. 12:28-31</a:t>
            </a:r>
          </a:p>
        </p:txBody>
      </p:sp>
    </p:spTree>
    <p:extLst>
      <p:ext uri="{BB962C8B-B14F-4D97-AF65-F5344CB8AC3E}">
        <p14:creationId xmlns:p14="http://schemas.microsoft.com/office/powerpoint/2010/main" val="401136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8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amor muestra que somos sus discípulos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4738"/>
            <a:ext cx="12192000" cy="5873261"/>
          </a:xfrm>
        </p:spPr>
        <p:txBody>
          <a:bodyPr>
            <a:normAutofit/>
          </a:bodyPr>
          <a:lstStyle/>
          <a:p>
            <a:r>
              <a:rPr lang="es-ES" sz="3600" dirty="0"/>
              <a:t>»Este mandamiento nuevo les doy: que se amen los unos a los otros. Así como yo los he amado, también ustedes deben amarse los unos a los otros. </a:t>
            </a:r>
            <a:r>
              <a:rPr lang="es-ES" sz="3600" b="1" baseline="30000" dirty="0"/>
              <a:t>35 </a:t>
            </a:r>
            <a:r>
              <a:rPr lang="es-ES" sz="3600" dirty="0"/>
              <a:t>De este modo todos sabrán que son mis discípulos, si se aman los unos a los otros».</a:t>
            </a:r>
            <a:r>
              <a:rPr lang="es-AR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Jn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13:34-35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3600" dirty="0"/>
              <a:t>Si alguien afirma: «Yo amo a Dios», pero odia a su hermano, es un mentiroso; pues el que no ama a su hermano, a quien ha visto, no puede amar a Dios, a quien no ha visto.</a:t>
            </a:r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1 </a:t>
            </a:r>
            <a:r>
              <a:rPr lang="es-AR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Jn</a:t>
            </a:r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4:20</a:t>
            </a:r>
          </a:p>
          <a:p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89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8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Buscar el amor de </a:t>
            </a:r>
            <a:r>
              <a:rPr lang="es-AR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Diso</a:t>
            </a:r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liberara ese amor para otros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4738"/>
            <a:ext cx="12192000" cy="5873261"/>
          </a:xfrm>
        </p:spPr>
        <p:txBody>
          <a:bodyPr>
            <a:normAutofit/>
          </a:bodyPr>
          <a:lstStyle/>
          <a:p>
            <a:endParaRPr lang="es-ES" sz="3600" dirty="0" smtClean="0"/>
          </a:p>
          <a:p>
            <a:r>
              <a:rPr lang="es-ES" sz="3600" dirty="0" smtClean="0"/>
              <a:t>Nuestro amor a cristo debe manifestarse aun en la relación de aquellos en nuestro historia del fuego destructor del conflicto</a:t>
            </a:r>
          </a:p>
          <a:p>
            <a:r>
              <a:rPr lang="es-ES" sz="3600" dirty="0"/>
              <a:t> </a:t>
            </a:r>
            <a:r>
              <a:rPr lang="es-ES" sz="3600" dirty="0" smtClean="0"/>
              <a:t>debes amarlo aun si es enemigo</a:t>
            </a:r>
            <a:endParaRPr lang="es-ES" sz="3600" dirty="0"/>
          </a:p>
          <a:p>
            <a:r>
              <a:rPr lang="es-ES" sz="3600" dirty="0" smtClean="0"/>
              <a:t>»Ustedes </a:t>
            </a:r>
            <a:r>
              <a:rPr lang="es-ES" sz="3600" dirty="0"/>
              <a:t>han oído que se dijo: “Ama a tu </a:t>
            </a:r>
            <a:r>
              <a:rPr lang="es-ES" sz="3600" dirty="0" smtClean="0"/>
              <a:t>prójimo</a:t>
            </a:r>
            <a:r>
              <a:rPr lang="es-ES" sz="3600" dirty="0"/>
              <a:t> y odia a tu enemigo”. </a:t>
            </a:r>
            <a:r>
              <a:rPr lang="es-ES" sz="3600" b="1" baseline="30000" dirty="0"/>
              <a:t> </a:t>
            </a:r>
            <a:r>
              <a:rPr lang="es-ES" sz="3600" dirty="0"/>
              <a:t>Pero yo les digo: Amen a sus enemigos y oren por quienes los </a:t>
            </a:r>
            <a:r>
              <a:rPr lang="es-ES" sz="3600" dirty="0" smtClean="0"/>
              <a:t>persiguen.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Mat. 5:43-44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19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8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 Final: Resumen de la clase 23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03386"/>
            <a:ext cx="12192000" cy="6154614"/>
          </a:xfrm>
        </p:spPr>
        <p:txBody>
          <a:bodyPr>
            <a:no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cuarto atributo es el amor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 amor nada somos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Dios llena nuestra vida de su amor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 amor echa fuera el temor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Dios quiere que demos el amor que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recibimos</a:t>
            </a:r>
            <a:endParaRPr lang="es-A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 amor se da aun a los enemigos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buscarle en el fuego de paz nos pone a recibir su amor y darlo a otros</a:t>
            </a:r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29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528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Buscar la presencia de Dios cambia tu perspectiva 4</vt:lpstr>
      <vt:lpstr>Introducción</vt:lpstr>
      <vt:lpstr>El cuarto atributo es el amor</vt:lpstr>
      <vt:lpstr>El cuarto atributo es el amor</vt:lpstr>
      <vt:lpstr>El amor que Dios da, es mas grande que el temor que existe en medio del conflicto</vt:lpstr>
      <vt:lpstr>Fuimos creados para esta relación de amor</vt:lpstr>
      <vt:lpstr>El amor muestra que somos sus discípulos</vt:lpstr>
      <vt:lpstr>Buscar el amor de Diso liberara ese amor para otros</vt:lpstr>
      <vt:lpstr>Nota Final: Resumen de la clase 23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Buscar la presencia de Dios cambia tu perspectiva</dc:title>
  <dc:creator>Jorge Muniz</dc:creator>
  <cp:lastModifiedBy>Jorge Muniz</cp:lastModifiedBy>
  <cp:revision>19</cp:revision>
  <dcterms:created xsi:type="dcterms:W3CDTF">2018-04-14T23:08:22Z</dcterms:created>
  <dcterms:modified xsi:type="dcterms:W3CDTF">2018-04-20T14:25:54Z</dcterms:modified>
</cp:coreProperties>
</file>