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7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02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997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81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24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86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92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66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76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4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64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01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24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7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498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59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3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269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46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6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063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579EC-21F5-4531-A2A9-BB0C7160FFB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634FC-0FD4-486E-AE8E-C0E764AA401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31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Government in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Various Assemblies—representative government —Senate (only from Patrician families-served for life) and Committee of 100 and the Council of the Plebs (only from the freemen classes, aka the Plebeians);  various offices enact laws.</a:t>
            </a:r>
          </a:p>
          <a:p>
            <a:r>
              <a:rPr lang="en-US" dirty="0" smtClean="0"/>
              <a:t>Each “elected” officials, the  Council of Plebs  chose the Tribunes.  Committee of 100-chose 2 Consuls, -one year term.   Senate “advised” the Consuls. </a:t>
            </a:r>
          </a:p>
          <a:p>
            <a:r>
              <a:rPr lang="en-US" dirty="0" smtClean="0"/>
              <a:t>Consuls(2) select the generals, in times of emergency, appoint a “dictator”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890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C:\Users\User\Pictures\101_08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3235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Republic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Wealthy, “private armies”, Pompey, Crassus, Julius Caesar.    Civil Wars—wars among wealthy.</a:t>
            </a:r>
          </a:p>
          <a:p>
            <a:r>
              <a:rPr lang="en-US" dirty="0" smtClean="0"/>
              <a:t>2. Lepidus, Marc Anthony, Octavian:  Octavian finally defeats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0228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Empire  31 B.C.-476 A.D.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Julius Caesar---Dictator, control of Rome, dictator 49 B.C.</a:t>
            </a:r>
          </a:p>
          <a:p>
            <a:r>
              <a:rPr lang="en-US" dirty="0" smtClean="0"/>
              <a:t>Octavian, heir, named Emperor 31 B.C.;  Caesar Augustus.  </a:t>
            </a:r>
          </a:p>
          <a:p>
            <a:r>
              <a:rPr lang="en-US" dirty="0" smtClean="0"/>
              <a:t>Senate control provinces—appointed governors; Imperial provinces—owned directly by Augustus;  e.g. Egypt breadbasket of Rome</a:t>
            </a:r>
          </a:p>
        </p:txBody>
      </p:sp>
    </p:spTree>
    <p:extLst>
      <p:ext uri="{BB962C8B-B14F-4D97-AF65-F5344CB8AC3E}">
        <p14:creationId xmlns:p14="http://schemas.microsoft.com/office/powerpoint/2010/main" val="2973563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Legions under order of Emperor and Senate.</a:t>
            </a:r>
          </a:p>
          <a:p>
            <a:r>
              <a:rPr lang="en-US" dirty="0" smtClean="0"/>
              <a:t>Solidified grip on Med., expanded north to North Sea and Britain; East into Germany and central Europe.</a:t>
            </a:r>
          </a:p>
          <a:p>
            <a:r>
              <a:rPr lang="en-US" dirty="0" smtClean="0"/>
              <a:t>Legions, not war, guarding borders, construction crews---roads, water systems, buildings---slave labor too. </a:t>
            </a:r>
          </a:p>
          <a:p>
            <a:r>
              <a:rPr lang="en-US" dirty="0" smtClean="0"/>
              <a:t>Mercenaries: become citizens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50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Technicians and adapters—builders-concrete, design-arch; lawyers- rhetoric;  artisans: Greek/Egyptian themes; writers-Greek forms (exception of satire); religion-pantheon mostly adapted from neighbors-mostly tolerant as long a loyal to Rome and Emperor—religion provided order, control; threats stamped out--</a:t>
            </a:r>
          </a:p>
          <a:p>
            <a:r>
              <a:rPr lang="en-US" dirty="0" smtClean="0"/>
              <a:t>Slave based; urban poor entertained with games and the “dole”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533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59426" name="AutoShape 2" descr="Image result for map of empire of  r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59428" name="AutoShape 4" descr="Image result for map of empire of  r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59430" name="AutoShape 6" descr="Image result for map of empire of  r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59432" name="AutoShape 8" descr="Image result for map of empire of  r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59434" name="AutoShape 10" descr="Image result for map of empire of  r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359436" name="Picture 12" descr="Image result for map of empire of  rom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0098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362200" y="6334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</a:rPr>
              <a:t>https://upload.wikimedia.org/wikipedia/commons/9/93/Roman_Empire_with_provinces_in_210_AD.png</a:t>
            </a:r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772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Users\User\Pictures\100_1695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4914645" cy="655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7168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5" name="Picture 3" descr="C:\Users\User\Pictures\100_16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5934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User\Pictures\100_16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6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3558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User\Pictures\100_16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47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0704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Society during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Family background—Patrician or Plebian</a:t>
            </a:r>
          </a:p>
          <a:p>
            <a:r>
              <a:rPr lang="en-US" dirty="0" smtClean="0"/>
              <a:t>Citizenship key:  extended to all Italy—later to Spain and Gaul—Julius Caesar</a:t>
            </a:r>
          </a:p>
          <a:p>
            <a:r>
              <a:rPr lang="en-US" dirty="0" smtClean="0"/>
              <a:t>Free or slave:  wealthy or poor: city or farm</a:t>
            </a:r>
          </a:p>
          <a:p>
            <a:r>
              <a:rPr lang="en-US" dirty="0" smtClean="0"/>
              <a:t>Army and navy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388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User\Pictures\100_1625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0448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User\Pictures\100_1655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363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3" descr="C:\Users\User\Pictures\100_1577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47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710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User\Pictures\100_1579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3374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C:\Users\User\Pictures\101_07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181600" cy="6908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5761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Users\User\Pictures\101_07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8079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C:\Users\User\Pictures\101_07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8991600" cy="6744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4190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C:\Users\User\Pictures\101_07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59875" cy="687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720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C:\Users\User\Pictures\101_07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6" y="0"/>
            <a:ext cx="9159876" cy="687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7261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Divided Roman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Emperors –many assassinated</a:t>
            </a:r>
          </a:p>
          <a:p>
            <a:pPr>
              <a:buNone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Century Imperial Crisis 235-284 A.D.  Warring generals….Diocletian in 285 A.D. divides into Western and Eastern Empires.   </a:t>
            </a:r>
          </a:p>
          <a:p>
            <a:pPr>
              <a:buNone/>
            </a:pPr>
            <a:r>
              <a:rPr lang="en-US" dirty="0" smtClean="0"/>
              <a:t>Constantine the Great 312 A.D.  Reunites briefly, founds Constantinople, capital of East: Byzantium.   Makes Christianity preferred religion of Empire-317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79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Legions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Citizen, self funded army :  Legion Republic, 5000—each Consul commanded a Legion—others called up when needed...under direction of Senate.  Later in Republic—funded by “generals”—legions more loyal to general than to Rome…Julius Caesar,  Marc Anthony, Octavian…</a:t>
            </a:r>
          </a:p>
          <a:p>
            <a:r>
              <a:rPr lang="en-US" dirty="0" smtClean="0"/>
              <a:t>Life long legionaries, auxiliaries (way to become a citizen), knights (wealthy class), camp followers, including families—10,000?   Founded cities and towns.</a:t>
            </a:r>
          </a:p>
          <a:p>
            <a:r>
              <a:rPr lang="en-US" dirty="0" smtClean="0"/>
              <a:t>Most occupied or conquered areas allowed to govern themselves, provided taxes paid/troops provided:  often Rome appointed local leaders—e.g. Herod the Great in Judaea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294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0450" name="Picture 2" descr="Image result for map of divided empire of  rom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46529" cy="6096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0" y="61722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</a:rPr>
              <a:t>https://upload.wikimedia.org/wikipedia/commons/4/46/Partition_of_the_Roman_Empire_in_395_AD.png</a:t>
            </a:r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41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User\Pictures\100_1643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4953000" cy="6604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310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User\Pictures\100_1646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-152762"/>
            <a:ext cx="5257800" cy="7010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46047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Christianity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First generations: Jewish sect---Paul, gentile world.</a:t>
            </a:r>
          </a:p>
          <a:p>
            <a:r>
              <a:rPr lang="en-US" dirty="0" smtClean="0"/>
              <a:t>2. Popular among lower classes, and a few wealthier women</a:t>
            </a:r>
          </a:p>
          <a:p>
            <a:r>
              <a:rPr lang="en-US" dirty="0" smtClean="0"/>
              <a:t>3. Under suspicion as a “mystery cult”---not patriotic: Pliny Book 10, letters 96-97</a:t>
            </a:r>
          </a:p>
          <a:p>
            <a:r>
              <a:rPr lang="en-US" dirty="0" smtClean="0"/>
              <a:t>4. More common in East than West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0759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 descr="C:\Users\User\Pictures\100B07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14323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7816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:\Users\User\Pictures\100B07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6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8364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C:\Users\User\Pictures\101_07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4915468" cy="655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315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C:\Users\User\Pictures\101_06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7087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829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society, with wealthy families in control</a:t>
            </a:r>
          </a:p>
          <a:p>
            <a:r>
              <a:rPr lang="en-US" dirty="0" smtClean="0"/>
              <a:t>Some free citizens—small businesses</a:t>
            </a:r>
          </a:p>
          <a:p>
            <a:r>
              <a:rPr lang="en-US" dirty="0" smtClean="0"/>
              <a:t>Slave based ---varied social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43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C:\Users\User\Pictures\101_08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59875" cy="687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8053554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560</Words>
  <Application>Microsoft Office PowerPoint</Application>
  <PresentationFormat>On-screen Show (4:3)</PresentationFormat>
  <Paragraphs>44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Black</vt:lpstr>
      <vt:lpstr>1_Black</vt:lpstr>
      <vt:lpstr>Roman Government in Republic</vt:lpstr>
      <vt:lpstr>Roman Society during Republic</vt:lpstr>
      <vt:lpstr>Roman Legions</vt:lpstr>
      <vt:lpstr>PowerPoint Presentation</vt:lpstr>
      <vt:lpstr>PowerPoint Presentation</vt:lpstr>
      <vt:lpstr>PowerPoint Presentation</vt:lpstr>
      <vt:lpstr>PowerPoint Presentation</vt:lpstr>
      <vt:lpstr>Social Life</vt:lpstr>
      <vt:lpstr>PowerPoint Presentation</vt:lpstr>
      <vt:lpstr>PowerPoint Presentation</vt:lpstr>
      <vt:lpstr>End of Republic </vt:lpstr>
      <vt:lpstr>Roman Empire  31 B.C.-476 A.D.</vt:lpstr>
      <vt:lpstr>Imperial Expansion</vt:lpstr>
      <vt:lpstr>Roman Culture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Divided Roman Empire</vt:lpstr>
      <vt:lpstr>PowerPoint Presentation</vt:lpstr>
      <vt:lpstr>PowerPoint Presentation</vt:lpstr>
      <vt:lpstr>PowerPoint Presentation</vt:lpstr>
      <vt:lpstr>Early Christianity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 Government in Republic</dc:title>
  <dc:creator>HP</dc:creator>
  <cp:lastModifiedBy>HP</cp:lastModifiedBy>
  <cp:revision>1</cp:revision>
  <dcterms:created xsi:type="dcterms:W3CDTF">2018-05-03T18:16:00Z</dcterms:created>
  <dcterms:modified xsi:type="dcterms:W3CDTF">2018-05-03T18:17:18Z</dcterms:modified>
</cp:coreProperties>
</file>