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8" r:id="rId3"/>
    <p:sldId id="256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9A3CF-7DE4-4185-907B-DE65230D5FC8}" type="datetimeFigureOut">
              <a:rPr lang="en-US" smtClean="0"/>
              <a:pPr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9F98B-E0B5-4587-B4F8-F2F71AFBB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9A3CF-7DE4-4185-907B-DE65230D5FC8}" type="datetimeFigureOut">
              <a:rPr lang="en-US" smtClean="0"/>
              <a:pPr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9F98B-E0B5-4587-B4F8-F2F71AFBB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9A3CF-7DE4-4185-907B-DE65230D5FC8}" type="datetimeFigureOut">
              <a:rPr lang="en-US" smtClean="0"/>
              <a:pPr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9F98B-E0B5-4587-B4F8-F2F71AFBB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9A3CF-7DE4-4185-907B-DE65230D5FC8}" type="datetimeFigureOut">
              <a:rPr lang="en-US" smtClean="0"/>
              <a:pPr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9F98B-E0B5-4587-B4F8-F2F71AFBB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9A3CF-7DE4-4185-907B-DE65230D5FC8}" type="datetimeFigureOut">
              <a:rPr lang="en-US" smtClean="0"/>
              <a:pPr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9F98B-E0B5-4587-B4F8-F2F71AFBB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9A3CF-7DE4-4185-907B-DE65230D5FC8}" type="datetimeFigureOut">
              <a:rPr lang="en-US" smtClean="0"/>
              <a:pPr/>
              <a:t>6/5/2018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9F98B-E0B5-4587-B4F8-F2F71AFBB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9A3CF-7DE4-4185-907B-DE65230D5FC8}" type="datetimeFigureOut">
              <a:rPr lang="en-US" smtClean="0"/>
              <a:pPr/>
              <a:t>6/5/2018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9F98B-E0B5-4587-B4F8-F2F71AFBB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9A3CF-7DE4-4185-907B-DE65230D5FC8}" type="datetimeFigureOut">
              <a:rPr lang="en-US" smtClean="0"/>
              <a:pPr/>
              <a:t>6/5/2018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9F98B-E0B5-4587-B4F8-F2F71AFBB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9A3CF-7DE4-4185-907B-DE65230D5FC8}" type="datetimeFigureOut">
              <a:rPr lang="en-US" smtClean="0"/>
              <a:pPr/>
              <a:t>6/5/2018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9F98B-E0B5-4587-B4F8-F2F71AFBB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9A3CF-7DE4-4185-907B-DE65230D5FC8}" type="datetimeFigureOut">
              <a:rPr lang="en-US" smtClean="0"/>
              <a:pPr/>
              <a:t>6/5/2018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9F98B-E0B5-4587-B4F8-F2F71AFBB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9A3CF-7DE4-4185-907B-DE65230D5FC8}" type="datetimeFigureOut">
              <a:rPr lang="en-US" smtClean="0"/>
              <a:pPr/>
              <a:t>6/5/2018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9F98B-E0B5-4587-B4F8-F2F71AFBB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9A3CF-7DE4-4185-907B-DE65230D5FC8}" type="datetimeFigureOut">
              <a:rPr lang="en-US" smtClean="0"/>
              <a:pPr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9F98B-E0B5-4587-B4F8-F2F71AFBB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s://mohammedyakubu4.files.wordpress.com/2015/09/managment-styles-pic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57200" y="304800"/>
            <a:ext cx="373294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Leadership </a:t>
            </a:r>
          </a:p>
          <a:p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Vision Killers</a:t>
            </a:r>
          </a:p>
          <a:p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52400"/>
            <a:ext cx="8534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Vision Killers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Tradition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Fear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Stereotypes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Organ music?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New community? </a:t>
            </a:r>
          </a:p>
          <a:p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52400"/>
            <a:ext cx="85344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Vision Killers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Tradition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Fear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Stereotypes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Organ music?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New community?</a:t>
            </a:r>
          </a:p>
          <a:p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Find out the truth.  </a:t>
            </a:r>
          </a:p>
          <a:p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52400"/>
            <a:ext cx="8534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Vision Killers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Tradition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Fear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Stereotypes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Complacency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70% of plans…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52400"/>
            <a:ext cx="8534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Vision Killers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Tradition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Fear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Stereotypes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Complacency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70% of plans…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“If we just preach the Word, 			 God will bless us.”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52400"/>
            <a:ext cx="85344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Vision Killers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Tradition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Fear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Stereotypes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Complacency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70% of plans…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“If we just preach the Word, 			 God will bless us.” </a:t>
            </a:r>
          </a:p>
          <a:p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Short-term “wins”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52400"/>
            <a:ext cx="8534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Vision Killers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Tradition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Fear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Stereotypes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Complacency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Fatigue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Be sure you steward energy. 			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52400"/>
            <a:ext cx="85344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Vision Killers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Tradition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Fear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Stereotypes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Complacency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Fatigue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Be sure you steward energy. 				</a:t>
            </a:r>
          </a:p>
          <a:p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Keep restating the vision.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52400"/>
            <a:ext cx="85344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Vision Killers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Tradition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Fear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Stereotypes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Complacency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Fatigue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Short-term thinking 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Easy to stop part-way.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“Can’t we be just be happy the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 way we are?”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52400"/>
            <a:ext cx="85344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Vision Killers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Tradition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Fear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Stereotypes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Complacency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Fatigue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Short-term thinking 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Easy to stop part-way. </a:t>
            </a:r>
          </a:p>
          <a:p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Is it God’s vision, or ours?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http://www.futurist.com/wp-content/uploads/2015/07/4-Star-to-Steer-By-1024x768.jpg"/>
          <p:cNvPicPr>
            <a:picLocks noChangeAspect="1" noChangeArrowheads="1"/>
          </p:cNvPicPr>
          <p:nvPr/>
        </p:nvPicPr>
        <p:blipFill>
          <a:blip r:embed="rId2" cstate="print"/>
          <a:srcRect l="18750" t="7143" r="16964" b="10714"/>
          <a:stretch>
            <a:fillRect/>
          </a:stretch>
        </p:blipFill>
        <p:spPr bwMode="auto">
          <a:xfrm>
            <a:off x="1143000" y="0"/>
            <a:ext cx="7166116" cy="68675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990600"/>
            <a:ext cx="307103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Vision Killers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Tradition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mages-na.ssl-images-amazon.com/images/I/512NEhOWLNL._SX331_BO1,204,203,200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10738" y="152401"/>
            <a:ext cx="4493950" cy="67341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990600"/>
            <a:ext cx="8153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Vision Killers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Tradition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“We’ve never done it that 				way before.”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990600"/>
            <a:ext cx="8153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Vision Killers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Tradition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“We’ve never done it that 				way before.” </a:t>
            </a:r>
          </a:p>
          <a:p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Tradition always focuses back.  Vision always focuses forward. 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304800"/>
            <a:ext cx="81534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Vision Killers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Tradition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“We’ve never done it that 				way before.”</a:t>
            </a:r>
          </a:p>
          <a:p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Honor the past.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Show how new vision is a 				continuation.  Identify heroes 		from the past.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Charter members? 		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52400"/>
            <a:ext cx="8534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Vision Killers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Tradition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Fear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Breaking out of comfort zone.			E.g.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Revisioning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relocation 	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52400"/>
            <a:ext cx="8534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Vision Killers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Tradition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Fear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Breaking out of comfort zone.			E.g.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Revisioning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relocation </a:t>
            </a:r>
          </a:p>
          <a:p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Faith: is it God’s vision?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e.g. of God’s Will; God’s Bill	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</TotalTime>
  <Words>31</Words>
  <Application>Microsoft Office PowerPoint</Application>
  <PresentationFormat>On-screen Show (4:3)</PresentationFormat>
  <Paragraphs>112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Authorized</dc:creator>
  <cp:lastModifiedBy>Authorized</cp:lastModifiedBy>
  <cp:revision>4</cp:revision>
  <dcterms:created xsi:type="dcterms:W3CDTF">2018-05-05T20:39:55Z</dcterms:created>
  <dcterms:modified xsi:type="dcterms:W3CDTF">2018-06-05T13:31:55Z</dcterms:modified>
</cp:coreProperties>
</file>