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1" r:id="rId2"/>
    <p:sldId id="272" r:id="rId3"/>
    <p:sldId id="282" r:id="rId4"/>
    <p:sldId id="283" r:id="rId5"/>
    <p:sldId id="290" r:id="rId6"/>
    <p:sldId id="284" r:id="rId7"/>
    <p:sldId id="285" r:id="rId8"/>
    <p:sldId id="302" r:id="rId9"/>
    <p:sldId id="305" r:id="rId10"/>
    <p:sldId id="303" r:id="rId11"/>
    <p:sldId id="286" r:id="rId12"/>
    <p:sldId id="287" r:id="rId13"/>
    <p:sldId id="291" r:id="rId14"/>
    <p:sldId id="293" r:id="rId15"/>
    <p:sldId id="306" r:id="rId16"/>
    <p:sldId id="307" r:id="rId17"/>
    <p:sldId id="308" r:id="rId18"/>
    <p:sldId id="309" r:id="rId19"/>
    <p:sldId id="310" r:id="rId20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3442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Session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Introduction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Definitions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4220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 Culture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838200"/>
            <a:ext cx="510306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Economy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Church life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Children’s Ministry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Youth Ministry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Agriculture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Family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47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"/>
            <a:ext cx="4854791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Major events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War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Automobile </a:t>
            </a:r>
          </a:p>
          <a:p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Depression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Move to the cities</a:t>
            </a:r>
          </a:p>
          <a:p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47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14400"/>
            <a:ext cx="4904484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1960’s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Societal Upheaval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Vietnam </a:t>
            </a:r>
          </a:p>
          <a:p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1980’s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Globalization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Electronics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2000’s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ttttttttrr</a:t>
            </a:r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90800"/>
            <a:ext cx="1905000" cy="1752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95600"/>
            <a:ext cx="1905000" cy="1752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520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1920’s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43200"/>
            <a:ext cx="1905000" cy="1752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520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1940’s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657600"/>
            <a:ext cx="1905000" cy="1752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520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1960’s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1905000" cy="1752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520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1980’s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90600" y="0"/>
            <a:ext cx="7162800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63312"/>
            <a:ext cx="1676400" cy="154228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81000"/>
            <a:ext cx="1520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2000’s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2944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1" y="3048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Definitions: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Webster’s Dictionary: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integrated pattern of human behavior that includes thought, speech, action and artifacts.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1" y="990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Denham </a:t>
            </a:r>
            <a:r>
              <a:rPr lang="en-US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Grierson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patterned way of life produced by a people through which its members are formed and shaped by the manner of their being.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Terry Deal: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Culture is a concept that captures the subtle, elusive, intangible, largely unconscious forces that shape a society or work place.  It is a potent shaper of human thought and behavior within organizations and even beyond its boundaries.  Culture provides stability, fosters certainty, solidifies order and predictability and creates meaning. 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70890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 pattern </a:t>
            </a:r>
          </a:p>
          <a:p>
            <a:r>
              <a:rPr lang="en-US" sz="4000" dirty="0" smtClean="0"/>
              <a:t>	Thoughts </a:t>
            </a:r>
          </a:p>
          <a:p>
            <a:r>
              <a:rPr lang="en-US" sz="4000" dirty="0" smtClean="0"/>
              <a:t>	</a:t>
            </a:r>
          </a:p>
          <a:p>
            <a:r>
              <a:rPr lang="en-US" sz="4000" dirty="0" smtClean="0"/>
              <a:t>	Words </a:t>
            </a:r>
          </a:p>
          <a:p>
            <a:endParaRPr lang="en-US" sz="4000" dirty="0" smtClean="0"/>
          </a:p>
          <a:p>
            <a:r>
              <a:rPr lang="en-US" sz="4000" dirty="0" smtClean="0"/>
              <a:t>	Actions</a:t>
            </a:r>
          </a:p>
          <a:p>
            <a:endParaRPr lang="en-US" sz="4000" dirty="0" smtClean="0"/>
          </a:p>
          <a:p>
            <a:r>
              <a:rPr lang="en-US" sz="4000" dirty="0" smtClean="0"/>
              <a:t>	Artifacts  -- anything made by a </a:t>
            </a:r>
          </a:p>
          <a:p>
            <a:r>
              <a:rPr lang="en-US" sz="4000" dirty="0" smtClean="0"/>
              <a:t>				human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76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 we do things here.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65207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“Culture”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1430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To cultivate the soil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36592</TotalTime>
  <Words>124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48</cp:revision>
  <cp:lastPrinted>2016-07-08T14:19:14Z</cp:lastPrinted>
  <dcterms:created xsi:type="dcterms:W3CDTF">2016-06-02T20:10:49Z</dcterms:created>
  <dcterms:modified xsi:type="dcterms:W3CDTF">2018-06-01T13:47:40Z</dcterms:modified>
</cp:coreProperties>
</file>