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3"/>
  </p:notesMasterIdLst>
  <p:handoutMasterIdLst>
    <p:handoutMasterId r:id="rId14"/>
  </p:handoutMasterIdLst>
  <p:sldIdLst>
    <p:sldId id="264" r:id="rId2"/>
    <p:sldId id="537" r:id="rId3"/>
    <p:sldId id="632" r:id="rId4"/>
    <p:sldId id="602" r:id="rId5"/>
    <p:sldId id="603" r:id="rId6"/>
    <p:sldId id="601" r:id="rId7"/>
    <p:sldId id="607" r:id="rId8"/>
    <p:sldId id="609" r:id="rId9"/>
    <p:sldId id="608" r:id="rId10"/>
    <p:sldId id="606" r:id="rId11"/>
    <p:sldId id="60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5" autoAdjust="0"/>
    <p:restoredTop sz="94660"/>
  </p:normalViewPr>
  <p:slideViewPr>
    <p:cSldViewPr snapToGrid="0">
      <p:cViewPr varScale="1">
        <p:scale>
          <a:sx n="43" d="100"/>
          <a:sy n="43" d="100"/>
        </p:scale>
        <p:origin x="42" y="480"/>
      </p:cViewPr>
      <p:guideLst/>
    </p:cSldViewPr>
  </p:slideViewPr>
  <p:notesTextViewPr>
    <p:cViewPr>
      <p:scale>
        <a:sx n="3" d="2"/>
        <a:sy n="3" d="2"/>
      </p:scale>
      <p:origin x="0" y="0"/>
    </p:cViewPr>
  </p:notesTextViewPr>
  <p:notesViewPr>
    <p:cSldViewPr snapToGrid="0" showGuides="1">
      <p:cViewPr varScale="1">
        <p:scale>
          <a:sx n="79" d="100"/>
          <a:sy n="79" d="100"/>
        </p:scale>
        <p:origin x="8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t>5/7/2018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t>5/7/2018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a:t>
            </a:fld>
            <a:endParaRPr lang="en-US" dirty="0"/>
          </a:p>
        </p:txBody>
      </p:sp>
    </p:spTree>
    <p:extLst>
      <p:ext uri="{BB962C8B-B14F-4D97-AF65-F5344CB8AC3E}">
        <p14:creationId xmlns:p14="http://schemas.microsoft.com/office/powerpoint/2010/main" val="21399736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descr="Close up of a light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F03E7ED-526C-43D7-BA41-7DEE51FD568E}" type="datetime1">
              <a:rPr lang="en-US" smtClean="0"/>
              <a:t>5/7/2018</a:t>
            </a:fld>
            <a:endParaRPr lang="en-US" dirty="0"/>
          </a:p>
        </p:txBody>
      </p:sp>
      <p:sp>
        <p:nvSpPr>
          <p:cNvPr id="20" name="Footer Placeholder 19"/>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BF403F-04F5-4D09-800D-7870715B9ED9}"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77687C-0397-4298-B160-26D34EC67BB0}"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65965177-F084-49E7-ADEE-00812B3D582B}"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pic>
        <p:nvPicPr>
          <p:cNvPr id="14" name="Picture 13" descr="Close up of light filament of a half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7" name="Date Placeholder 6"/>
          <p:cNvSpPr>
            <a:spLocks noGrp="1"/>
          </p:cNvSpPr>
          <p:nvPr>
            <p:ph type="dt" sz="half" idx="10"/>
          </p:nvPr>
        </p:nvSpPr>
        <p:spPr/>
        <p:txBody>
          <a:bodyPr/>
          <a:lstStyle/>
          <a:p>
            <a:fld id="{D67C39ED-27B9-4997-BF90-3A238D0607E9}"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AC4FCC-F745-44A0-B2E4-C91714F31EB6}"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9D0EA4-DCC4-4D4C-953F-F31E92EE505C}"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542F08-6BA5-45A1-80AB-C11AC921B6C6}" type="datetime1">
              <a:rPr lang="en-US" smtClean="0"/>
              <a:t>5/7/2018</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5/7/2018</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37B6BC6A-4AB7-47F1-904A-90BC8DD816B4}"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chemeClr val="tx1">
                    <a:lumMod val="75000"/>
                    <a:lumOff val="25000"/>
                  </a:schemeClr>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4D80BC9A-EBF0-4E12-A1D3-DD221366B0A1}"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descr="Close up of a light bulb"/>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5/7/2018</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r>
              <a:rPr lang="en-US" dirty="0"/>
              <a:t>Add a footer</a:t>
            </a: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Middle and High School</a:t>
            </a:r>
          </a:p>
        </p:txBody>
      </p:sp>
      <p:sp>
        <p:nvSpPr>
          <p:cNvPr id="3" name="Subtitle 2"/>
          <p:cNvSpPr>
            <a:spLocks noGrp="1"/>
          </p:cNvSpPr>
          <p:nvPr>
            <p:ph type="subTitle" idx="1"/>
          </p:nvPr>
        </p:nvSpPr>
        <p:spPr/>
        <p:txBody>
          <a:bodyPr/>
          <a:lstStyle/>
          <a:p>
            <a:r>
              <a:rPr lang="en-US" sz="3200" dirty="0" err="1"/>
              <a:t>Powerpoint</a:t>
            </a:r>
            <a:endParaRPr lang="en-US" sz="3200" dirty="0"/>
          </a:p>
          <a:p>
            <a:endParaRPr lang="en-US" dirty="0"/>
          </a:p>
        </p:txBody>
      </p:sp>
    </p:spTree>
    <p:extLst>
      <p:ext uri="{BB962C8B-B14F-4D97-AF65-F5344CB8AC3E}">
        <p14:creationId xmlns:p14="http://schemas.microsoft.com/office/powerpoint/2010/main" val="1816688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DF5B7-A505-4A18-983F-536208A1D818}"/>
              </a:ext>
            </a:extLst>
          </p:cNvPr>
          <p:cNvSpPr>
            <a:spLocks noGrp="1"/>
          </p:cNvSpPr>
          <p:nvPr>
            <p:ph type="title"/>
          </p:nvPr>
        </p:nvSpPr>
        <p:spPr/>
        <p:txBody>
          <a:bodyPr/>
          <a:lstStyle/>
          <a:p>
            <a:r>
              <a:rPr lang="en-US" dirty="0"/>
              <a:t>Story Elements Lesson Practice</a:t>
            </a:r>
          </a:p>
        </p:txBody>
      </p:sp>
      <p:sp>
        <p:nvSpPr>
          <p:cNvPr id="3" name="Content Placeholder 2">
            <a:extLst>
              <a:ext uri="{FF2B5EF4-FFF2-40B4-BE49-F238E27FC236}">
                <a16:creationId xmlns:a16="http://schemas.microsoft.com/office/drawing/2014/main" id="{C2CEC361-02E3-475C-8F00-71262ED31BEC}"/>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B9E84C88-850D-4D04-BE6B-09B1AC169C8E}"/>
              </a:ext>
            </a:extLst>
          </p:cNvPr>
          <p:cNvSpPr/>
          <p:nvPr/>
        </p:nvSpPr>
        <p:spPr>
          <a:xfrm>
            <a:off x="1914144" y="889844"/>
            <a:ext cx="9997440" cy="4524315"/>
          </a:xfrm>
          <a:prstGeom prst="rect">
            <a:avLst/>
          </a:prstGeom>
        </p:spPr>
        <p:txBody>
          <a:bodyPr wrap="square">
            <a:spAutoFit/>
          </a:bodyPr>
          <a:lstStyle/>
          <a:p>
            <a:endParaRPr lang="en-US" dirty="0"/>
          </a:p>
          <a:p>
            <a:endParaRPr lang="en-US" dirty="0"/>
          </a:p>
          <a:p>
            <a:endParaRPr lang="en-US" dirty="0"/>
          </a:p>
          <a:p>
            <a:endParaRPr lang="en-US" dirty="0"/>
          </a:p>
          <a:p>
            <a:r>
              <a:rPr lang="en-US" dirty="0"/>
              <a:t>Beginning:</a:t>
            </a:r>
          </a:p>
          <a:p>
            <a:r>
              <a:rPr lang="en-US" dirty="0"/>
              <a:t> Lance walked quickly through the gate and into the alley. He went to the small pen he had built near the trash dumpster. The little puppy was curled up asleep on a blanket. Lance pulled out a water bottle and filled the water bowl. He reached in his pocket for the puppy food he had gotten from his friend Ben. He put the food in the bowl. The puppy woke up and wagged its tail. Lance knew his parents would never let him keep this stray puppy. His father always sneezed around dogs. But Lance loved this silly little puppy, with its bright eyes and playful ways. Lance didn’t know what he was going to do. Ending: Sunday afternoon Lance rang the doorbell at his aunt’s house. He could hardly wait to play with Bright Eyes. When his aunt opened the door, Bright Eyes bounced around behind her. His aunt laughed. “Come in, Lance,” she said. “Every dog deserves a little boy to play with,” she said smiling. Step </a:t>
            </a:r>
          </a:p>
        </p:txBody>
      </p:sp>
    </p:spTree>
    <p:extLst>
      <p:ext uri="{BB962C8B-B14F-4D97-AF65-F5344CB8AC3E}">
        <p14:creationId xmlns:p14="http://schemas.microsoft.com/office/powerpoint/2010/main" val="1764618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DF5B7-A505-4A18-983F-536208A1D818}"/>
              </a:ext>
            </a:extLst>
          </p:cNvPr>
          <p:cNvSpPr>
            <a:spLocks noGrp="1"/>
          </p:cNvSpPr>
          <p:nvPr>
            <p:ph type="title"/>
          </p:nvPr>
        </p:nvSpPr>
        <p:spPr/>
        <p:txBody>
          <a:bodyPr/>
          <a:lstStyle/>
          <a:p>
            <a:r>
              <a:rPr lang="en-US" dirty="0"/>
              <a:t>Write the Ending to this story</a:t>
            </a:r>
          </a:p>
        </p:txBody>
      </p:sp>
      <p:sp>
        <p:nvSpPr>
          <p:cNvPr id="3" name="Content Placeholder 2">
            <a:extLst>
              <a:ext uri="{FF2B5EF4-FFF2-40B4-BE49-F238E27FC236}">
                <a16:creationId xmlns:a16="http://schemas.microsoft.com/office/drawing/2014/main" id="{C2CEC361-02E3-475C-8F00-71262ED31BEC}"/>
              </a:ext>
            </a:extLst>
          </p:cNvPr>
          <p:cNvSpPr>
            <a:spLocks noGrp="1"/>
          </p:cNvSpPr>
          <p:nvPr>
            <p:ph idx="1"/>
          </p:nvPr>
        </p:nvSpPr>
        <p:spPr/>
        <p:txBody>
          <a:bodyPr/>
          <a:lstStyle/>
          <a:p>
            <a:r>
              <a:rPr lang="en-US" dirty="0"/>
              <a:t>_____________________________________________</a:t>
            </a:r>
          </a:p>
          <a:p>
            <a:r>
              <a:rPr lang="en-US" dirty="0"/>
              <a:t>_____________________________________________</a:t>
            </a:r>
          </a:p>
          <a:p>
            <a:r>
              <a:rPr lang="en-US" dirty="0"/>
              <a:t>_____________________________________________</a:t>
            </a:r>
          </a:p>
          <a:p>
            <a:r>
              <a:rPr lang="en-US" dirty="0"/>
              <a:t>_____________________________________________</a:t>
            </a:r>
          </a:p>
          <a:p>
            <a:r>
              <a:rPr lang="en-US" dirty="0"/>
              <a:t>_____________________________________________</a:t>
            </a:r>
          </a:p>
          <a:p>
            <a:r>
              <a:rPr lang="en-US" dirty="0"/>
              <a:t>_____________________________________________</a:t>
            </a:r>
          </a:p>
          <a:p>
            <a:r>
              <a:rPr lang="en-US" dirty="0"/>
              <a:t>_____________________________________________</a:t>
            </a:r>
          </a:p>
        </p:txBody>
      </p:sp>
    </p:spTree>
    <p:extLst>
      <p:ext uri="{BB962C8B-B14F-4D97-AF65-F5344CB8AC3E}">
        <p14:creationId xmlns:p14="http://schemas.microsoft.com/office/powerpoint/2010/main" val="581389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F9821-7D1B-475D-8512-712A93F03EDC}"/>
              </a:ext>
            </a:extLst>
          </p:cNvPr>
          <p:cNvSpPr>
            <a:spLocks noGrp="1"/>
          </p:cNvSpPr>
          <p:nvPr>
            <p:ph type="ctrTitle"/>
          </p:nvPr>
        </p:nvSpPr>
        <p:spPr>
          <a:xfrm>
            <a:off x="6012180" y="359898"/>
            <a:ext cx="5773420" cy="4452132"/>
          </a:xfrm>
        </p:spPr>
        <p:txBody>
          <a:bodyPr>
            <a:normAutofit/>
          </a:bodyPr>
          <a:lstStyle/>
          <a:p>
            <a:r>
              <a:rPr lang="en-US" sz="20000" dirty="0"/>
              <a:t>28</a:t>
            </a:r>
          </a:p>
        </p:txBody>
      </p:sp>
      <p:sp>
        <p:nvSpPr>
          <p:cNvPr id="3" name="Subtitle 2">
            <a:extLst>
              <a:ext uri="{FF2B5EF4-FFF2-40B4-BE49-F238E27FC236}">
                <a16:creationId xmlns:a16="http://schemas.microsoft.com/office/drawing/2014/main" id="{B79C4994-8211-483A-98B1-4925FAE2EF45}"/>
              </a:ext>
            </a:extLst>
          </p:cNvPr>
          <p:cNvSpPr>
            <a:spLocks noGrp="1"/>
          </p:cNvSpPr>
          <p:nvPr>
            <p:ph type="subTitle" idx="1"/>
          </p:nvPr>
        </p:nvSpPr>
        <p:spPr>
          <a:xfrm>
            <a:off x="6012180" y="6617970"/>
            <a:ext cx="5773420" cy="137160"/>
          </a:xfrm>
        </p:spPr>
        <p:txBody>
          <a:bodyPr>
            <a:normAutofit fontScale="25000" lnSpcReduction="20000"/>
          </a:bodyPr>
          <a:lstStyle/>
          <a:p>
            <a:endParaRPr lang="en-US" dirty="0"/>
          </a:p>
        </p:txBody>
      </p:sp>
    </p:spTree>
    <p:extLst>
      <p:ext uri="{BB962C8B-B14F-4D97-AF65-F5344CB8AC3E}">
        <p14:creationId xmlns:p14="http://schemas.microsoft.com/office/powerpoint/2010/main" val="2532645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743BF-A624-46D5-92A5-6041BFDB5DD4}"/>
              </a:ext>
            </a:extLst>
          </p:cNvPr>
          <p:cNvSpPr>
            <a:spLocks noGrp="1"/>
          </p:cNvSpPr>
          <p:nvPr>
            <p:ph type="ctrTitle"/>
          </p:nvPr>
        </p:nvSpPr>
        <p:spPr>
          <a:xfrm>
            <a:off x="6012180" y="359898"/>
            <a:ext cx="5773420" cy="3206262"/>
          </a:xfrm>
        </p:spPr>
        <p:txBody>
          <a:bodyPr/>
          <a:lstStyle/>
          <a:p>
            <a:r>
              <a:rPr lang="en-US" dirty="0"/>
              <a:t>Story Elements</a:t>
            </a:r>
          </a:p>
        </p:txBody>
      </p:sp>
      <p:sp>
        <p:nvSpPr>
          <p:cNvPr id="3" name="Subtitle 2">
            <a:extLst>
              <a:ext uri="{FF2B5EF4-FFF2-40B4-BE49-F238E27FC236}">
                <a16:creationId xmlns:a16="http://schemas.microsoft.com/office/drawing/2014/main" id="{A6A6BD35-B177-47A0-887D-8599AC3414B0}"/>
              </a:ext>
            </a:extLst>
          </p:cNvPr>
          <p:cNvSpPr>
            <a:spLocks noGrp="1"/>
          </p:cNvSpPr>
          <p:nvPr>
            <p:ph type="subTitle" idx="1"/>
          </p:nvPr>
        </p:nvSpPr>
        <p:spPr>
          <a:xfrm flipV="1">
            <a:off x="6012180" y="6766560"/>
            <a:ext cx="5773420" cy="91440"/>
          </a:xfrm>
        </p:spPr>
        <p:txBody>
          <a:bodyPr>
            <a:normAutofit fontScale="25000" lnSpcReduction="20000"/>
          </a:bodyPr>
          <a:lstStyle/>
          <a:p>
            <a:endParaRPr lang="en-US" dirty="0"/>
          </a:p>
        </p:txBody>
      </p:sp>
    </p:spTree>
    <p:extLst>
      <p:ext uri="{BB962C8B-B14F-4D97-AF65-F5344CB8AC3E}">
        <p14:creationId xmlns:p14="http://schemas.microsoft.com/office/powerpoint/2010/main" val="534657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DF5B7-A505-4A18-983F-536208A1D818}"/>
              </a:ext>
            </a:extLst>
          </p:cNvPr>
          <p:cNvSpPr>
            <a:spLocks noGrp="1"/>
          </p:cNvSpPr>
          <p:nvPr>
            <p:ph type="title"/>
          </p:nvPr>
        </p:nvSpPr>
        <p:spPr/>
        <p:txBody>
          <a:bodyPr>
            <a:normAutofit fontScale="90000"/>
          </a:bodyPr>
          <a:lstStyle/>
          <a:p>
            <a:r>
              <a:rPr lang="en-US" dirty="0"/>
              <a:t>Reading Strategies- Comprehension Skills</a:t>
            </a:r>
          </a:p>
        </p:txBody>
      </p:sp>
      <p:sp>
        <p:nvSpPr>
          <p:cNvPr id="3" name="Content Placeholder 2">
            <a:extLst>
              <a:ext uri="{FF2B5EF4-FFF2-40B4-BE49-F238E27FC236}">
                <a16:creationId xmlns:a16="http://schemas.microsoft.com/office/drawing/2014/main" id="{C2CEC361-02E3-475C-8F00-71262ED31BEC}"/>
              </a:ext>
            </a:extLst>
          </p:cNvPr>
          <p:cNvSpPr>
            <a:spLocks noGrp="1"/>
          </p:cNvSpPr>
          <p:nvPr>
            <p:ph idx="1"/>
          </p:nvPr>
        </p:nvSpPr>
        <p:spPr/>
        <p:txBody>
          <a:bodyPr>
            <a:normAutofit lnSpcReduction="10000"/>
          </a:bodyPr>
          <a:lstStyle/>
          <a:p>
            <a:r>
              <a:rPr lang="en-US" u="sng" dirty="0"/>
              <a:t>Story Elements</a:t>
            </a:r>
            <a:r>
              <a:rPr lang="en-US" dirty="0"/>
              <a:t>: All stories have a beginning, problem, and a solution.  If the story does not have these have these element, it is not a complete story.  </a:t>
            </a:r>
          </a:p>
          <a:p>
            <a:endParaRPr lang="en-US" dirty="0"/>
          </a:p>
          <a:p>
            <a:r>
              <a:rPr lang="en-US" dirty="0"/>
              <a:t>A story element needs:</a:t>
            </a:r>
          </a:p>
          <a:p>
            <a:r>
              <a:rPr lang="en-US" dirty="0"/>
              <a:t>Beginning:</a:t>
            </a:r>
          </a:p>
          <a:p>
            <a:r>
              <a:rPr lang="en-US" dirty="0"/>
              <a:t>Action or Body:</a:t>
            </a:r>
          </a:p>
          <a:p>
            <a:r>
              <a:rPr lang="en-US" dirty="0"/>
              <a:t>Ending:</a:t>
            </a:r>
          </a:p>
        </p:txBody>
      </p:sp>
    </p:spTree>
    <p:extLst>
      <p:ext uri="{BB962C8B-B14F-4D97-AF65-F5344CB8AC3E}">
        <p14:creationId xmlns:p14="http://schemas.microsoft.com/office/powerpoint/2010/main" val="1214969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DF5B7-A505-4A18-983F-536208A1D818}"/>
              </a:ext>
            </a:extLst>
          </p:cNvPr>
          <p:cNvSpPr>
            <a:spLocks noGrp="1"/>
          </p:cNvSpPr>
          <p:nvPr>
            <p:ph type="title"/>
          </p:nvPr>
        </p:nvSpPr>
        <p:spPr/>
        <p:txBody>
          <a:bodyPr/>
          <a:lstStyle/>
          <a:p>
            <a:r>
              <a:rPr lang="en-US" dirty="0"/>
              <a:t>Story Elements Lesson</a:t>
            </a:r>
          </a:p>
        </p:txBody>
      </p:sp>
      <p:sp>
        <p:nvSpPr>
          <p:cNvPr id="3" name="Content Placeholder 2">
            <a:extLst>
              <a:ext uri="{FF2B5EF4-FFF2-40B4-BE49-F238E27FC236}">
                <a16:creationId xmlns:a16="http://schemas.microsoft.com/office/drawing/2014/main" id="{C2CEC361-02E3-475C-8F00-71262ED31BEC}"/>
              </a:ext>
            </a:extLst>
          </p:cNvPr>
          <p:cNvSpPr>
            <a:spLocks noGrp="1"/>
          </p:cNvSpPr>
          <p:nvPr>
            <p:ph idx="1"/>
          </p:nvPr>
        </p:nvSpPr>
        <p:spPr/>
        <p:txBody>
          <a:bodyPr>
            <a:normAutofit fontScale="92500" lnSpcReduction="20000"/>
          </a:bodyPr>
          <a:lstStyle/>
          <a:p>
            <a:r>
              <a:rPr lang="en-US" dirty="0"/>
              <a:t>Story Elements</a:t>
            </a:r>
          </a:p>
          <a:p>
            <a:r>
              <a:rPr lang="en-US" dirty="0"/>
              <a:t>Beginning:</a:t>
            </a:r>
          </a:p>
          <a:p>
            <a:r>
              <a:rPr lang="en-US" dirty="0"/>
              <a:t> Who and what is the story is about</a:t>
            </a:r>
          </a:p>
          <a:p>
            <a:r>
              <a:rPr lang="en-US" dirty="0"/>
              <a:t>Setting- where is it taking place</a:t>
            </a:r>
          </a:p>
          <a:p>
            <a:r>
              <a:rPr lang="en-US" dirty="0"/>
              <a:t>Action or Body:</a:t>
            </a:r>
          </a:p>
          <a:p>
            <a:r>
              <a:rPr lang="en-US" dirty="0"/>
              <a:t>What is happening </a:t>
            </a:r>
          </a:p>
          <a:p>
            <a:r>
              <a:rPr lang="en-US" dirty="0"/>
              <a:t>The actions in the story</a:t>
            </a:r>
          </a:p>
          <a:p>
            <a:r>
              <a:rPr lang="en-US" dirty="0"/>
              <a:t>Ending:</a:t>
            </a:r>
          </a:p>
          <a:p>
            <a:r>
              <a:rPr lang="en-US" dirty="0"/>
              <a:t>Solution to the problem </a:t>
            </a:r>
          </a:p>
          <a:p>
            <a:r>
              <a:rPr lang="en-US" dirty="0"/>
              <a:t>And what happens at the end  (happy or sad )</a:t>
            </a:r>
          </a:p>
        </p:txBody>
      </p:sp>
    </p:spTree>
    <p:extLst>
      <p:ext uri="{BB962C8B-B14F-4D97-AF65-F5344CB8AC3E}">
        <p14:creationId xmlns:p14="http://schemas.microsoft.com/office/powerpoint/2010/main" val="2186948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28116-9F42-4FFB-B467-D6DA43663C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744B33-6CB0-484D-9BB2-A9FFA0D3AE3D}"/>
              </a:ext>
            </a:extLst>
          </p:cNvPr>
          <p:cNvSpPr>
            <a:spLocks noGrp="1"/>
          </p:cNvSpPr>
          <p:nvPr>
            <p:ph idx="1"/>
          </p:nvPr>
        </p:nvSpPr>
        <p:spPr/>
        <p:txBody>
          <a:bodyPr>
            <a:normAutofit fontScale="70000" lnSpcReduction="20000"/>
          </a:bodyPr>
          <a:lstStyle/>
          <a:p>
            <a:r>
              <a:rPr lang="en-US" dirty="0"/>
              <a:t>The Lion and the Mouse A Lion lay asleep in the forest, his great head resting on his paws. A timid little Mouse came upon him unexpectedly, and in her fright and haste to get away, ran across the Lion’s nose. Roused from his nap, the Lion laid his huge paw angrily on the tiny creature to kill her. “Spare me!” begged the poor Mouse. “Please let me go and some day I will surely repay you.” The Lion was much amused to think that a Mouse could ever help him. But he was generous and finally let the Mouse go. Some days later, while stalking his prey in the forest, the Lion was caught in the toils of a hunter’s net. Unable to free himself, he filled the forest with his angry roaring. The Mouse knew the voice and quickly found the Lion struggling in the net. Running to one of the great ropes that bound him, she gnawed it until it parted, and soon the Lion was free. “You laughed when I said I would repay you,” said the Mouse. “Now you see that even a Mouse can help a Lion.” Lesson: A kindness is never wasted.</a:t>
            </a:r>
          </a:p>
        </p:txBody>
      </p:sp>
    </p:spTree>
    <p:extLst>
      <p:ext uri="{BB962C8B-B14F-4D97-AF65-F5344CB8AC3E}">
        <p14:creationId xmlns:p14="http://schemas.microsoft.com/office/powerpoint/2010/main" val="720901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06257-F5E9-4D13-A880-27872240E5D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CDF41BC-C9AC-45CE-BA30-E47363EAF2B7}"/>
              </a:ext>
            </a:extLst>
          </p:cNvPr>
          <p:cNvSpPr>
            <a:spLocks noGrp="1"/>
          </p:cNvSpPr>
          <p:nvPr>
            <p:ph idx="1"/>
          </p:nvPr>
        </p:nvSpPr>
        <p:spPr/>
        <p:txBody>
          <a:bodyPr>
            <a:normAutofit fontScale="92500" lnSpcReduction="10000"/>
          </a:bodyPr>
          <a:lstStyle/>
          <a:p>
            <a:r>
              <a:rPr lang="en-US" dirty="0"/>
              <a:t>Beginning: </a:t>
            </a:r>
          </a:p>
          <a:p>
            <a:r>
              <a:rPr lang="en-US" dirty="0"/>
              <a:t>Jenny loved going to the mall with her mother. She liked looking in the windows of the stores and watching the people. There was always something exciting happening there. Sometimes there were bands that played, or sometimes there were special displays of plants and flowers. One Saturday at the mall Jenny had stopped to watch the magician performing a magic trick. When she looked up, her mother was not there. In the crowded mall, Jenny was lost.</a:t>
            </a:r>
          </a:p>
        </p:txBody>
      </p:sp>
    </p:spTree>
    <p:extLst>
      <p:ext uri="{BB962C8B-B14F-4D97-AF65-F5344CB8AC3E}">
        <p14:creationId xmlns:p14="http://schemas.microsoft.com/office/powerpoint/2010/main" val="152829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3E426-896B-4925-87F6-A77DA534FD9C}"/>
              </a:ext>
            </a:extLst>
          </p:cNvPr>
          <p:cNvSpPr>
            <a:spLocks noGrp="1"/>
          </p:cNvSpPr>
          <p:nvPr>
            <p:ph type="title"/>
          </p:nvPr>
        </p:nvSpPr>
        <p:spPr/>
        <p:txBody>
          <a:bodyPr/>
          <a:lstStyle/>
          <a:p>
            <a:r>
              <a:rPr lang="en-US" dirty="0"/>
              <a:t>What is missing?</a:t>
            </a:r>
          </a:p>
        </p:txBody>
      </p:sp>
      <p:sp>
        <p:nvSpPr>
          <p:cNvPr id="3" name="Content Placeholder 2">
            <a:extLst>
              <a:ext uri="{FF2B5EF4-FFF2-40B4-BE49-F238E27FC236}">
                <a16:creationId xmlns:a16="http://schemas.microsoft.com/office/drawing/2014/main" id="{48FBB112-B71B-4624-91EE-05B328AE2472}"/>
              </a:ext>
            </a:extLst>
          </p:cNvPr>
          <p:cNvSpPr>
            <a:spLocks noGrp="1"/>
          </p:cNvSpPr>
          <p:nvPr>
            <p:ph idx="1"/>
          </p:nvPr>
        </p:nvSpPr>
        <p:spPr/>
        <p:txBody>
          <a:bodyPr/>
          <a:lstStyle/>
          <a:p>
            <a:r>
              <a:rPr lang="en-US" dirty="0"/>
              <a:t>__________________________________________</a:t>
            </a:r>
          </a:p>
          <a:p>
            <a:r>
              <a:rPr lang="en-US" dirty="0"/>
              <a:t>__________________________________________</a:t>
            </a:r>
          </a:p>
          <a:p>
            <a:r>
              <a:rPr lang="en-US" dirty="0"/>
              <a:t>__________________________________________</a:t>
            </a:r>
          </a:p>
          <a:p>
            <a:r>
              <a:rPr lang="en-US" dirty="0"/>
              <a:t>__________________________________________</a:t>
            </a:r>
          </a:p>
          <a:p>
            <a:r>
              <a:rPr lang="en-US" dirty="0"/>
              <a:t>__________________________________________</a:t>
            </a:r>
          </a:p>
          <a:p>
            <a:r>
              <a:rPr lang="en-US" dirty="0"/>
              <a:t>__________________________________________</a:t>
            </a:r>
          </a:p>
          <a:p>
            <a:r>
              <a:rPr lang="en-US" dirty="0"/>
              <a:t>__________________________________________</a:t>
            </a:r>
          </a:p>
          <a:p>
            <a:r>
              <a:rPr lang="en-US" dirty="0"/>
              <a:t>__________________________________________</a:t>
            </a:r>
          </a:p>
        </p:txBody>
      </p:sp>
    </p:spTree>
    <p:extLst>
      <p:ext uri="{BB962C8B-B14F-4D97-AF65-F5344CB8AC3E}">
        <p14:creationId xmlns:p14="http://schemas.microsoft.com/office/powerpoint/2010/main" val="2339339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06257-F5E9-4D13-A880-27872240E5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DF41BC-C9AC-45CE-BA30-E47363EAF2B7}"/>
              </a:ext>
            </a:extLst>
          </p:cNvPr>
          <p:cNvSpPr>
            <a:spLocks noGrp="1"/>
          </p:cNvSpPr>
          <p:nvPr>
            <p:ph idx="1"/>
          </p:nvPr>
        </p:nvSpPr>
        <p:spPr/>
        <p:txBody>
          <a:bodyPr/>
          <a:lstStyle/>
          <a:p>
            <a:r>
              <a:rPr lang="en-US" dirty="0"/>
              <a:t>Ending: </a:t>
            </a:r>
          </a:p>
          <a:p>
            <a:r>
              <a:rPr lang="en-US" dirty="0"/>
              <a:t>In the police office at the mall, Jenny drank the juice that Officer Banks had given her. She was tired and ready to go home, but she was also glad that she had helped find the robber of the shoe store. Suddenly, her mother rushed into the office. Jenny was found!</a:t>
            </a:r>
          </a:p>
        </p:txBody>
      </p:sp>
    </p:spTree>
    <p:extLst>
      <p:ext uri="{BB962C8B-B14F-4D97-AF65-F5344CB8AC3E}">
        <p14:creationId xmlns:p14="http://schemas.microsoft.com/office/powerpoint/2010/main" val="672869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slides.potx" id="{DF01E6A4-6AA1-422C-B26D-6A4BADE1B013}" vid="{6A88D988-B038-48EA-B513-AE1D8F325C3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Idea design slides(2)</Template>
  <TotalTime>5</TotalTime>
  <Words>714</Words>
  <Application>Microsoft Office PowerPoint</Application>
  <PresentationFormat>Widescreen</PresentationFormat>
  <Paragraphs>52</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Century Gothic</vt:lpstr>
      <vt:lpstr>Verdana</vt:lpstr>
      <vt:lpstr>Wingdings 2</vt:lpstr>
      <vt:lpstr>Idea design template</vt:lpstr>
      <vt:lpstr>Middle and High School</vt:lpstr>
      <vt:lpstr>28</vt:lpstr>
      <vt:lpstr>Story Elements</vt:lpstr>
      <vt:lpstr>Reading Strategies- Comprehension Skills</vt:lpstr>
      <vt:lpstr>Story Elements Lesson</vt:lpstr>
      <vt:lpstr>PowerPoint Presentation</vt:lpstr>
      <vt:lpstr>PowerPoint Presentation</vt:lpstr>
      <vt:lpstr>What is missing?</vt:lpstr>
      <vt:lpstr>PowerPoint Presentation</vt:lpstr>
      <vt:lpstr>Story Elements Lesson Practice</vt:lpstr>
      <vt:lpstr>Write the Ending to this 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Susan De La Fuente</dc:creator>
  <cp:lastModifiedBy>Susan De La Fuente</cp:lastModifiedBy>
  <cp:revision>2</cp:revision>
  <dcterms:created xsi:type="dcterms:W3CDTF">2018-05-07T14:22:17Z</dcterms:created>
  <dcterms:modified xsi:type="dcterms:W3CDTF">2018-05-07T21:21:08Z</dcterms:modified>
</cp:coreProperties>
</file>