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7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omprensión Lecto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b="1" cap="all" spc="200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pPr>
            <a:r>
              <a:t>Comprensión Lectora</a:t>
            </a:r>
          </a:p>
        </p:txBody>
      </p:sp>
      <p:sp>
        <p:nvSpPr>
          <p:cNvPr id="147" name="Instituto de Líderes Cristianos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pc="100"/>
            </a:pPr>
            <a:r>
              <a:t>Instituto de Líderes Cristianos</a:t>
            </a:r>
          </a:p>
          <a:p>
            <a:pPr>
              <a:defRPr b="1" spc="100">
                <a:solidFill>
                  <a:srgbClr val="D4FB79"/>
                </a:solidFill>
              </a:defRPr>
            </a:pPr>
            <a:r>
              <a:t>Gabriela Tijerina-Pike, PhD</a:t>
            </a:r>
          </a:p>
        </p:txBody>
      </p:sp>
      <p:sp>
        <p:nvSpPr>
          <p:cNvPr id="148" name="Todas las ayudas visuales de esta presentación son cortesía de Unsplash"/>
          <p:cNvSpPr txBox="1"/>
          <p:nvPr/>
        </p:nvSpPr>
        <p:spPr>
          <a:xfrm>
            <a:off x="3124200" y="9118600"/>
            <a:ext cx="111760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19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Todas las ayudas visuales de esta presentación son cortesía de Unsplash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51" name="I. Introducción"/>
          <p:cNvSpPr txBox="1"/>
          <p:nvPr>
            <p:ph type="title"/>
          </p:nvPr>
        </p:nvSpPr>
        <p:spPr>
          <a:xfrm>
            <a:off x="1079500" y="5308600"/>
            <a:ext cx="11176000" cy="1625600"/>
          </a:xfrm>
          <a:prstGeom prst="rect">
            <a:avLst/>
          </a:prstGeom>
        </p:spPr>
        <p:txBody>
          <a:bodyPr/>
          <a:lstStyle>
            <a:lvl1pPr>
              <a:defRPr b="1" spc="200"/>
            </a:lvl1pPr>
          </a:lstStyle>
          <a:p>
            <a:pPr/>
            <a:r>
              <a:t>I. Introducción</a:t>
            </a:r>
          </a:p>
        </p:txBody>
      </p:sp>
      <p:sp>
        <p:nvSpPr>
          <p:cNvPr id="152" name="Lección 1. Presentación"/>
          <p:cNvSpPr txBox="1"/>
          <p:nvPr>
            <p:ph type="body" sz="quarter" idx="1"/>
          </p:nvPr>
        </p:nvSpPr>
        <p:spPr>
          <a:xfrm>
            <a:off x="1079500" y="7004050"/>
            <a:ext cx="11176000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1. Presentación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