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6C951-3FF8-49E2-B0D7-EE196FCBB3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Understanding Addiction</a:t>
            </a:r>
            <a:br>
              <a:rPr lang="en-US" dirty="0"/>
            </a:br>
            <a:r>
              <a:rPr lang="en-US" dirty="0"/>
              <a:t>Through Theology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2FCD0-9DAC-456A-9ED9-63D9B2C547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I: Doctrine of God</a:t>
            </a:r>
          </a:p>
          <a:p>
            <a:r>
              <a:rPr lang="en-US" dirty="0"/>
              <a:t>Part II: Doctrine of Mankind</a:t>
            </a:r>
          </a:p>
          <a:p>
            <a:r>
              <a:rPr lang="en-US" dirty="0"/>
              <a:t>Part III: Doctrine of Salvation</a:t>
            </a:r>
          </a:p>
        </p:txBody>
      </p:sp>
    </p:spTree>
    <p:extLst>
      <p:ext uri="{BB962C8B-B14F-4D97-AF65-F5344CB8AC3E}">
        <p14:creationId xmlns:p14="http://schemas.microsoft.com/office/powerpoint/2010/main" val="409204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079C-9976-4544-82CC-607597B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Addiction Through 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32F3-D868-4643-93AA-FCB4677D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I: Doctrine of God</a:t>
            </a:r>
          </a:p>
          <a:p>
            <a:pPr lvl="1"/>
            <a:r>
              <a:rPr lang="en-US" dirty="0"/>
              <a:t>Existence of God</a:t>
            </a:r>
          </a:p>
          <a:p>
            <a:pPr lvl="1"/>
            <a:r>
              <a:rPr lang="en-US" dirty="0"/>
              <a:t>Human Sense</a:t>
            </a:r>
          </a:p>
          <a:p>
            <a:pPr lvl="1"/>
            <a:r>
              <a:rPr lang="en-US" dirty="0"/>
              <a:t>Arguments for God</a:t>
            </a:r>
          </a:p>
          <a:p>
            <a:pPr lvl="2"/>
            <a:r>
              <a:rPr lang="en-US" dirty="0"/>
              <a:t>Cosmological</a:t>
            </a:r>
          </a:p>
          <a:p>
            <a:pPr lvl="2"/>
            <a:r>
              <a:rPr lang="en-US" dirty="0"/>
              <a:t>Teleological</a:t>
            </a:r>
          </a:p>
          <a:p>
            <a:pPr lvl="2"/>
            <a:r>
              <a:rPr lang="en-US" dirty="0"/>
              <a:t>Ontological</a:t>
            </a:r>
          </a:p>
          <a:p>
            <a:pPr lvl="2"/>
            <a:r>
              <a:rPr lang="en-US" dirty="0"/>
              <a:t>Moral </a:t>
            </a:r>
          </a:p>
        </p:txBody>
      </p:sp>
    </p:spTree>
    <p:extLst>
      <p:ext uri="{BB962C8B-B14F-4D97-AF65-F5344CB8AC3E}">
        <p14:creationId xmlns:p14="http://schemas.microsoft.com/office/powerpoint/2010/main" val="252384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079C-9976-4544-82CC-607597B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Addiction Through 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32F3-D868-4643-93AA-FCB4677D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I: Doctrine of God</a:t>
            </a:r>
          </a:p>
          <a:p>
            <a:pPr lvl="1"/>
            <a:r>
              <a:rPr lang="en-US" dirty="0"/>
              <a:t>How we know God</a:t>
            </a:r>
          </a:p>
          <a:p>
            <a:pPr lvl="1"/>
            <a:r>
              <a:rPr lang="en-US" dirty="0"/>
              <a:t>Why try to be God?</a:t>
            </a:r>
          </a:p>
          <a:p>
            <a:pPr lvl="1"/>
            <a:r>
              <a:rPr lang="en-US" dirty="0"/>
              <a:t>Addiction: Stinking thinking</a:t>
            </a:r>
          </a:p>
          <a:p>
            <a:pPr lvl="1"/>
            <a:r>
              <a:rPr lang="en-US" dirty="0"/>
              <a:t>Romans 7:18</a:t>
            </a:r>
          </a:p>
        </p:txBody>
      </p:sp>
    </p:spTree>
    <p:extLst>
      <p:ext uri="{BB962C8B-B14F-4D97-AF65-F5344CB8AC3E}">
        <p14:creationId xmlns:p14="http://schemas.microsoft.com/office/powerpoint/2010/main" val="307532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079C-9976-4544-82CC-607597B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Addiction Through 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32F3-D868-4643-93AA-FCB4677D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II: Doctrine of Mankind</a:t>
            </a:r>
          </a:p>
          <a:p>
            <a:pPr lvl="1"/>
            <a:r>
              <a:rPr lang="en-US" dirty="0"/>
              <a:t>Made in God’s Image; not in our own</a:t>
            </a:r>
          </a:p>
          <a:p>
            <a:pPr lvl="1"/>
            <a:r>
              <a:rPr lang="en-US" dirty="0"/>
              <a:t>Genesis 1:26-27; Ps. 139</a:t>
            </a:r>
          </a:p>
          <a:p>
            <a:pPr lvl="1"/>
            <a:r>
              <a:rPr lang="en-US" dirty="0"/>
              <a:t>LIKENESS; Dynamic! Indescribable</a:t>
            </a:r>
          </a:p>
          <a:p>
            <a:pPr lvl="1"/>
            <a:r>
              <a:rPr lang="en-US" dirty="0"/>
              <a:t>Mankind made to Glorify God; Isaiah 43:7; I Corinthians 10:31</a:t>
            </a:r>
          </a:p>
          <a:p>
            <a:pPr lvl="1"/>
            <a:r>
              <a:rPr lang="en-US" dirty="0"/>
              <a:t>The Fall</a:t>
            </a:r>
          </a:p>
          <a:p>
            <a:pPr lvl="1"/>
            <a:r>
              <a:rPr lang="en-US" dirty="0"/>
              <a:t>Genesis 3</a:t>
            </a:r>
          </a:p>
        </p:txBody>
      </p:sp>
    </p:spTree>
    <p:extLst>
      <p:ext uri="{BB962C8B-B14F-4D97-AF65-F5344CB8AC3E}">
        <p14:creationId xmlns:p14="http://schemas.microsoft.com/office/powerpoint/2010/main" val="57510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079C-9976-4544-82CC-607597B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Addiction Through 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32F3-D868-4643-93AA-FCB4677D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III: Doctrine of Salvation</a:t>
            </a:r>
          </a:p>
          <a:p>
            <a:pPr lvl="1"/>
            <a:r>
              <a:rPr lang="en-US" dirty="0"/>
              <a:t>Sin = Condition; Act; Attitude; Moral nature; lawlessness</a:t>
            </a:r>
          </a:p>
          <a:p>
            <a:pPr lvl="1"/>
            <a:r>
              <a:rPr lang="en-US" dirty="0"/>
              <a:t>Romans 3:23; 6:23; Romans 7</a:t>
            </a:r>
          </a:p>
          <a:p>
            <a:pPr lvl="1"/>
            <a:r>
              <a:rPr lang="en-US" dirty="0"/>
              <a:t>Act of Redemption: Jesus = Substitute</a:t>
            </a:r>
          </a:p>
          <a:p>
            <a:pPr lvl="1"/>
            <a:r>
              <a:rPr lang="en-US" dirty="0"/>
              <a:t>Justice for breaking the LAW</a:t>
            </a:r>
          </a:p>
          <a:p>
            <a:pPr lvl="1"/>
            <a:r>
              <a:rPr lang="en-US" dirty="0"/>
              <a:t>Our ULTIMATE Purpose</a:t>
            </a:r>
          </a:p>
        </p:txBody>
      </p:sp>
    </p:spTree>
    <p:extLst>
      <p:ext uri="{BB962C8B-B14F-4D97-AF65-F5344CB8AC3E}">
        <p14:creationId xmlns:p14="http://schemas.microsoft.com/office/powerpoint/2010/main" val="402900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079C-9976-4544-82CC-607597BA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Addiction Through 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32F3-D868-4643-93AA-FCB4677D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III: Doctrine of Salvation</a:t>
            </a:r>
          </a:p>
          <a:p>
            <a:pPr lvl="1"/>
            <a:r>
              <a:rPr lang="en-US" dirty="0"/>
              <a:t>Progressive Redemption = Sanctification</a:t>
            </a:r>
          </a:p>
          <a:p>
            <a:pPr lvl="1"/>
            <a:r>
              <a:rPr lang="en-US" dirty="0"/>
              <a:t>Become the likeness of Christ</a:t>
            </a:r>
          </a:p>
          <a:p>
            <a:pPr lvl="1"/>
            <a:r>
              <a:rPr lang="en-US" dirty="0"/>
              <a:t>Addiction denies:</a:t>
            </a:r>
          </a:p>
          <a:p>
            <a:pPr lvl="2"/>
            <a:r>
              <a:rPr lang="en-US" dirty="0"/>
              <a:t>Likeness of Christ</a:t>
            </a:r>
          </a:p>
          <a:p>
            <a:pPr lvl="2"/>
            <a:r>
              <a:rPr lang="en-US" dirty="0"/>
              <a:t>Progressive redemption</a:t>
            </a:r>
          </a:p>
          <a:p>
            <a:pPr lvl="2"/>
            <a:r>
              <a:rPr lang="en-US" dirty="0"/>
              <a:t>Enjoy abundant life = glorify God</a:t>
            </a:r>
          </a:p>
        </p:txBody>
      </p:sp>
    </p:spTree>
    <p:extLst>
      <p:ext uri="{BB962C8B-B14F-4D97-AF65-F5344CB8AC3E}">
        <p14:creationId xmlns:p14="http://schemas.microsoft.com/office/powerpoint/2010/main" val="19068771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189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 Understanding Addiction Through Theology</vt:lpstr>
      <vt:lpstr>Understanding Addiction Through Theology</vt:lpstr>
      <vt:lpstr>Understanding Addiction Through Theology</vt:lpstr>
      <vt:lpstr>Understanding Addiction Through Theology</vt:lpstr>
      <vt:lpstr>Understanding Addiction Through Theology</vt:lpstr>
      <vt:lpstr>Understanding Addiction Through Theology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Addiction Through Theology</dc:title>
  <dc:creator>VanderMeer, Mark Samuel</dc:creator>
  <cp:lastModifiedBy>VanderMeer, Mark Samuel</cp:lastModifiedBy>
  <cp:revision>8</cp:revision>
  <dcterms:created xsi:type="dcterms:W3CDTF">2019-05-09T01:46:06Z</dcterms:created>
  <dcterms:modified xsi:type="dcterms:W3CDTF">2019-05-09T03:14:59Z</dcterms:modified>
</cp:coreProperties>
</file>