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-168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6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3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0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5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5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5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7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39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6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E09D-3AD9-47CA-9EDD-C3C82761F508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1D7EF-999C-46FF-B0BE-3EB7667E9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0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33426"/>
            <a:ext cx="9144000" cy="3686174"/>
          </a:xfrm>
        </p:spPr>
        <p:txBody>
          <a:bodyPr/>
          <a:lstStyle/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 Women in the Gospels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0675" y="4743450"/>
            <a:ext cx="9144000" cy="20955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3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Luke’s </a:t>
            </a:r>
            <a:r>
              <a:rPr lang="en-US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Infancy stories</a:t>
            </a: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  <a:p>
            <a:pPr marL="0" indent="0">
              <a:buNone/>
            </a:pP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Mary</a:t>
            </a:r>
            <a:r>
              <a:rPr lang="en-US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Elizabeth, Anna; </a:t>
            </a:r>
            <a:endParaRPr lang="en-US" sz="4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women </a:t>
            </a:r>
            <a:r>
              <a:rPr lang="en-US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disciples </a:t>
            </a: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8:1-3</a:t>
            </a:r>
          </a:p>
          <a:p>
            <a:pPr marL="0" indent="0">
              <a:buNone/>
            </a:pPr>
            <a:r>
              <a:rPr lang="en-US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4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women on the way to the cross 23:27-28 </a:t>
            </a:r>
            <a:endParaRPr lang="en-US" sz="4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179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Gospel of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Samaritan 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woman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Martha</a:t>
            </a:r>
            <a:endParaRPr lang="en-US" sz="4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mother of Jesus at </a:t>
            </a:r>
            <a:r>
              <a:rPr lang="en-US" sz="4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Cana and </a:t>
            </a: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cross </a:t>
            </a:r>
            <a:endParaRPr lang="en-US" sz="4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4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Mary Magdalene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76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4075"/>
            <a:ext cx="10515600" cy="4052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The mother of Jesus in Mark and Matthew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Matt 12:46-50; Mark 3:31-35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1907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09875"/>
            <a:ext cx="10515600" cy="3367088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How did Jesus treat women?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29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1478</TotalTime>
  <Words>53</Words>
  <Application>Microsoft Macintosh PowerPoint</Application>
  <PresentationFormat>Custom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5 Women in the Gospels </vt:lpstr>
      <vt:lpstr>PowerPoint Presentation</vt:lpstr>
      <vt:lpstr>Gospel of John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Women in the Gospels </dc:title>
  <dc:creator>losiek</dc:creator>
  <cp:lastModifiedBy>Wally</cp:lastModifiedBy>
  <cp:revision>5</cp:revision>
  <dcterms:created xsi:type="dcterms:W3CDTF">2019-05-09T02:09:32Z</dcterms:created>
  <dcterms:modified xsi:type="dcterms:W3CDTF">2019-05-15T12:17:20Z</dcterms:modified>
</cp:coreProperties>
</file>