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02" autoAdjust="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4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521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64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602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77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40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95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87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16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04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32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13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F2AA5-92CA-DA4E-BA40-DB41B76AED61}" type="datetimeFigureOut">
              <a:rPr lang="en-US" smtClean="0"/>
              <a:t>6/24/19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970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Managing the plan of action Part 2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Steve Elzinga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801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1783"/>
            <a:ext cx="8229600" cy="1143000"/>
          </a:xfrm>
        </p:spPr>
        <p:txBody>
          <a:bodyPr>
            <a:normAutofit fontScale="90000"/>
          </a:bodyPr>
          <a:lstStyle/>
          <a:p>
            <a:pPr marL="514350" indent="-514350" algn="l"/>
            <a:r>
              <a:rPr lang="en-US" b="1" dirty="0" smtClean="0">
                <a:solidFill>
                  <a:srgbClr val="000090"/>
                </a:solidFill>
              </a:rPr>
              <a:t>What kind of management is part of coaching?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1912075"/>
            <a:ext cx="7399464" cy="405753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Making the client accountable to the decision to do something about some aspect of his or her life and the plan chosen to make it happen.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does one do that?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183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b="1" dirty="0" smtClean="0">
                <a:solidFill>
                  <a:srgbClr val="000090"/>
                </a:solidFill>
              </a:rPr>
              <a:t>Accountability process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1417637"/>
            <a:ext cx="7399464" cy="43954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Bring attention to agreed to plan – “</a:t>
            </a:r>
          </a:p>
          <a:p>
            <a:pPr marL="857250" lvl="1" indent="-457200"/>
            <a:r>
              <a:rPr lang="en-US" sz="3200" dirty="0" smtClean="0"/>
              <a:t>“What happened?”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10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b="1" dirty="0" smtClean="0">
                <a:solidFill>
                  <a:srgbClr val="000090"/>
                </a:solidFill>
              </a:rPr>
              <a:t>Accountability process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1417637"/>
            <a:ext cx="7399464" cy="43954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Ask for evaluation of what happened as the client engaged in the agreed to plan.</a:t>
            </a:r>
          </a:p>
          <a:p>
            <a:pPr marL="857250" lvl="1" indent="-457200"/>
            <a:r>
              <a:rPr lang="en-US" dirty="0" smtClean="0"/>
              <a:t>“How do you feel about what happened?”</a:t>
            </a:r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698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b="1" dirty="0" smtClean="0">
                <a:solidFill>
                  <a:srgbClr val="000090"/>
                </a:solidFill>
              </a:rPr>
              <a:t>Accountability process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1417637"/>
            <a:ext cx="7399464" cy="43954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Ask what they learned about their engagement with the agreed to plan since the last meeting.</a:t>
            </a:r>
          </a:p>
          <a:p>
            <a:pPr marL="914400" lvl="1" indent="-514350"/>
            <a:r>
              <a:rPr lang="en-US" dirty="0" smtClean="0"/>
              <a:t>“Can you tell me what you have learned about your plan to </a:t>
            </a:r>
            <a:r>
              <a:rPr lang="is-IS" dirty="0" smtClean="0"/>
              <a:t>… as you engaged in activities to carry it out?”</a:t>
            </a: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16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b="1" dirty="0" smtClean="0">
                <a:solidFill>
                  <a:srgbClr val="000090"/>
                </a:solidFill>
              </a:rPr>
              <a:t>Accountability process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1417637"/>
            <a:ext cx="7399464" cy="43954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Ask your client if he wants to change the agreed to plan in anyway based on what was learned in trying to carry it out. </a:t>
            </a:r>
          </a:p>
          <a:p>
            <a:pPr marL="914400" lvl="1" indent="-514350"/>
            <a:r>
              <a:rPr lang="en-US" dirty="0" smtClean="0"/>
              <a:t>“Would you like to change or amend your plan of action because of things you learned in trying to carry it out?”</a:t>
            </a:r>
          </a:p>
          <a:p>
            <a:pPr marL="514350" indent="-514350">
              <a:buFont typeface="+mj-lt"/>
              <a:buAutoNum type="arabicPeriod" startAt="4"/>
            </a:pP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884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b="1" dirty="0" smtClean="0">
                <a:solidFill>
                  <a:srgbClr val="000090"/>
                </a:solidFill>
              </a:rPr>
              <a:t>Accountability process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1417637"/>
            <a:ext cx="7399464" cy="43954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Ask your client what he would like to try to carry out before the next meeting. </a:t>
            </a:r>
          </a:p>
          <a:p>
            <a:pPr marL="914400" lvl="1" indent="-514350"/>
            <a:r>
              <a:rPr lang="en-US" dirty="0" smtClean="0"/>
              <a:t>“What specifically would you like to attempt in regard to your agreed to plan of action before our next </a:t>
            </a:r>
            <a:r>
              <a:rPr lang="en-US" dirty="0" smtClean="0">
                <a:solidFill>
                  <a:srgbClr val="0000FF"/>
                </a:solidFill>
              </a:rPr>
              <a:t>meeting</a:t>
            </a:r>
            <a:r>
              <a:rPr lang="en-US" dirty="0" smtClean="0"/>
              <a:t>?”</a:t>
            </a:r>
          </a:p>
          <a:p>
            <a:pPr marL="514350" indent="-514350">
              <a:buFont typeface="+mj-lt"/>
              <a:buAutoNum type="arabicPeriod" startAt="5"/>
            </a:pPr>
            <a:endParaRPr lang="en-US" dirty="0" smtClean="0"/>
          </a:p>
          <a:p>
            <a:pPr marL="514350" indent="-514350">
              <a:buFont typeface="+mj-lt"/>
              <a:buAutoNum type="arabicPeriod" startAt="5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191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7269</TotalTime>
  <Words>233</Words>
  <Application>Microsoft Macintosh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Managing the plan of action Part 2</vt:lpstr>
      <vt:lpstr>What kind of management is part of coaching?</vt:lpstr>
      <vt:lpstr>Accountability process</vt:lpstr>
      <vt:lpstr>Accountability process</vt:lpstr>
      <vt:lpstr>Accountability process</vt:lpstr>
      <vt:lpstr>Accountability process</vt:lpstr>
      <vt:lpstr>Accountability process</vt:lpstr>
    </vt:vector>
  </TitlesOfParts>
  <Company>Christian Leaders Institue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changing coaching</dc:title>
  <dc:creator>Steve Elzinga</dc:creator>
  <cp:lastModifiedBy>Steve Elzinga</cp:lastModifiedBy>
  <cp:revision>39</cp:revision>
  <dcterms:created xsi:type="dcterms:W3CDTF">2019-03-01T19:59:18Z</dcterms:created>
  <dcterms:modified xsi:type="dcterms:W3CDTF">2019-06-24T13:43:04Z</dcterms:modified>
</cp:coreProperties>
</file>