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96" r:id="rId4"/>
    <p:sldId id="297" r:id="rId5"/>
    <p:sldId id="298" r:id="rId6"/>
    <p:sldId id="299" r:id="rId7"/>
    <p:sldId id="30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motivate a client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 Motivators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558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Negative consequences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Discovery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Potential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Success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558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One’s own ideas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Ownership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Applause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Encouragement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 Short-lived motivators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558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Expectations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9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Motivators by personality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898" y="1417638"/>
            <a:ext cx="7968902" cy="4655868"/>
          </a:xfrm>
        </p:spPr>
        <p:txBody>
          <a:bodyPr>
            <a:normAutofit/>
          </a:bodyPr>
          <a:lstStyle/>
          <a:p>
            <a:r>
              <a:rPr lang="en-US" dirty="0"/>
              <a:t>CURIOSITY - The desire for knowledge and experience. </a:t>
            </a:r>
          </a:p>
          <a:p>
            <a:r>
              <a:rPr lang="en-US" dirty="0"/>
              <a:t>ACCEPTANCE - The desire for inclusion.</a:t>
            </a:r>
          </a:p>
          <a:p>
            <a:r>
              <a:rPr lang="en-US" dirty="0"/>
              <a:t>ORDER - The desire for organization. </a:t>
            </a:r>
          </a:p>
          <a:p>
            <a:r>
              <a:rPr lang="en-US" dirty="0"/>
              <a:t>PHYSICAL ACTIVITY - The desire for the exercise of muscles. </a:t>
            </a:r>
          </a:p>
          <a:p>
            <a:r>
              <a:rPr lang="en-US" dirty="0"/>
              <a:t>HONOR - The desire to be loyal to one's parents and heritage.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9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306" y="1417638"/>
            <a:ext cx="7950494" cy="4655868"/>
          </a:xfrm>
        </p:spPr>
        <p:txBody>
          <a:bodyPr>
            <a:normAutofit/>
          </a:bodyPr>
          <a:lstStyle/>
          <a:p>
            <a:r>
              <a:rPr lang="en-US" dirty="0"/>
              <a:t>POWER - The desire to influence others.</a:t>
            </a:r>
          </a:p>
          <a:p>
            <a:r>
              <a:rPr lang="en-US" dirty="0"/>
              <a:t>INDEPENDENCE - The desire for self-reliance. </a:t>
            </a:r>
          </a:p>
          <a:p>
            <a:r>
              <a:rPr lang="en-US" dirty="0"/>
              <a:t>SOCIAL CONTACT - The desire for companionship.</a:t>
            </a:r>
          </a:p>
          <a:p>
            <a:r>
              <a:rPr lang="en-US" dirty="0"/>
              <a:t>FAMILY - The desire to raise one's own children.</a:t>
            </a:r>
          </a:p>
          <a:p>
            <a:r>
              <a:rPr lang="en-US" dirty="0"/>
              <a:t>STATUS - The desire for social standing. 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1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528" y="1417638"/>
            <a:ext cx="7895271" cy="4655868"/>
          </a:xfrm>
        </p:spPr>
        <p:txBody>
          <a:bodyPr>
            <a:normAutofit/>
          </a:bodyPr>
          <a:lstStyle/>
          <a:p>
            <a:r>
              <a:rPr lang="en-US" dirty="0"/>
              <a:t>IDEALISM - The desire for social justice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VENGEANCE - The desire to get even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ROMANCE - The desire for intimate connection, sensuality, and sexuality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EATING - The desire to consume food. </a:t>
            </a:r>
          </a:p>
          <a:p>
            <a:r>
              <a:rPr lang="en-US" dirty="0"/>
              <a:t>SAVING - The desire to collect </a:t>
            </a:r>
            <a:r>
              <a:rPr lang="en-US" dirty="0" smtClean="0"/>
              <a:t>things.</a:t>
            </a:r>
          </a:p>
          <a:p>
            <a:r>
              <a:rPr lang="en-US" dirty="0" smtClean="0"/>
              <a:t>TRANQUILITY </a:t>
            </a:r>
            <a:r>
              <a:rPr lang="en-US" dirty="0"/>
              <a:t>- The desire for emotional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calm</a:t>
            </a:r>
            <a:r>
              <a:rPr lang="en-US" dirty="0"/>
              <a:t>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3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11876</TotalTime>
  <Words>120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How to motivate a client</vt:lpstr>
      <vt:lpstr>Top Motivators</vt:lpstr>
      <vt:lpstr>PowerPoint Presentation</vt:lpstr>
      <vt:lpstr>Top Short-lived motivators</vt:lpstr>
      <vt:lpstr>Motivators by personality</vt:lpstr>
      <vt:lpstr>PowerPoint Presentation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51</cp:revision>
  <dcterms:created xsi:type="dcterms:W3CDTF">2019-03-01T19:59:18Z</dcterms:created>
  <dcterms:modified xsi:type="dcterms:W3CDTF">2019-07-08T14:22:50Z</dcterms:modified>
</cp:coreProperties>
</file>