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4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2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6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0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7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4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7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1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0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2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3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7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Managing the plan of action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1783"/>
            <a:ext cx="8229600" cy="1143000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What kind of management is not a part of coaching?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2270765"/>
            <a:ext cx="7399464" cy="369884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>
                <a:solidFill>
                  <a:srgbClr val="008000"/>
                </a:solidFill>
              </a:rPr>
              <a:t>Judging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7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14918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Remember: coaching is about getting your client to some form of </a:t>
            </a:r>
            <a:r>
              <a:rPr lang="is-IS" dirty="0" smtClean="0"/>
              <a:t>…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35264" y="2909457"/>
            <a:ext cx="7203935" cy="1765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72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Action!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0090"/>
                </a:solidFill>
              </a:rPr>
              <a:t>Three things coaches do to accomplish this: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058" y="1739505"/>
            <a:ext cx="7801742" cy="43866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figure out what they want to do (decision)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figure out how to do what they want to do (plan)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Help client do what they plan to do (management)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8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Management is </a:t>
            </a:r>
            <a:r>
              <a:rPr lang="is-IS" b="1" dirty="0" smtClean="0">
                <a:solidFill>
                  <a:srgbClr val="000090"/>
                </a:solidFill>
              </a:rPr>
              <a:t>…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818" y="1739505"/>
            <a:ext cx="7820982" cy="4386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process of accountability as the plan is carried out over time.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63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Why do people need help in managing the plan that they decided to do?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2001353"/>
            <a:ext cx="7399464" cy="412481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Lack of </a:t>
            </a:r>
            <a:r>
              <a:rPr lang="en-US" dirty="0" smtClean="0"/>
              <a:t>endurance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focus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discipline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support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negative consequences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positive </a:t>
            </a:r>
            <a:r>
              <a:rPr lang="en-US" dirty="0" smtClean="0">
                <a:solidFill>
                  <a:srgbClr val="0000FF"/>
                </a:solidFill>
              </a:rPr>
              <a:t>reward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1783"/>
            <a:ext cx="8229600" cy="1143000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What kind of management is not a part of coaching?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2270765"/>
            <a:ext cx="7399464" cy="369884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Controlling</a:t>
            </a:r>
          </a:p>
          <a:p>
            <a:pPr marL="857250" lvl="1" indent="-457200"/>
            <a:r>
              <a:rPr lang="en-US" dirty="0" smtClean="0"/>
              <a:t>“Don’t you think you should </a:t>
            </a:r>
            <a:r>
              <a:rPr lang="is-IS" dirty="0" smtClean="0"/>
              <a:t>…”</a:t>
            </a:r>
          </a:p>
          <a:p>
            <a:pPr marL="857250" lvl="1" indent="-457200"/>
            <a:r>
              <a:rPr lang="is-IS" dirty="0" smtClean="0"/>
              <a:t>“Wouldn’t it be better if you ...”</a:t>
            </a:r>
          </a:p>
          <a:p>
            <a:pPr marL="857250" lvl="1" indent="-457200"/>
            <a:r>
              <a:rPr lang="is-IS" dirty="0" smtClean="0"/>
              <a:t>“In my </a:t>
            </a:r>
            <a:r>
              <a:rPr lang="is-IS" dirty="0" smtClean="0">
                <a:solidFill>
                  <a:srgbClr val="0000FF"/>
                </a:solidFill>
              </a:rPr>
              <a:t>experience</a:t>
            </a:r>
            <a:r>
              <a:rPr lang="is-IS" dirty="0" smtClean="0"/>
              <a:t> ...”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93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1783"/>
            <a:ext cx="8229600" cy="1143000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What kind of management is not a part of coaching?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2270765"/>
            <a:ext cx="7399464" cy="369884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Guilting</a:t>
            </a:r>
            <a:r>
              <a:rPr lang="en-US" dirty="0"/>
              <a:t> </a:t>
            </a:r>
            <a:r>
              <a:rPr lang="en-US" dirty="0" smtClean="0"/>
              <a:t>and shaming</a:t>
            </a:r>
          </a:p>
          <a:p>
            <a:pPr marL="857250" lvl="1" indent="-457200"/>
            <a:r>
              <a:rPr lang="en-US" dirty="0" smtClean="0"/>
              <a:t>“What is it going to take to get you to do what you said you would do?”</a:t>
            </a:r>
          </a:p>
          <a:p>
            <a:pPr marL="857250" lvl="1" indent="-457200"/>
            <a:r>
              <a:rPr lang="en-US" dirty="0" smtClean="0"/>
              <a:t>“How do you expect things to change in your life if you don’t </a:t>
            </a:r>
            <a:r>
              <a:rPr lang="is-IS" dirty="0" smtClean="0"/>
              <a:t>…”</a:t>
            </a:r>
          </a:p>
          <a:p>
            <a:pPr marL="857250" lvl="1" indent="-457200"/>
            <a:r>
              <a:rPr lang="is-IS" dirty="0" smtClean="0"/>
              <a:t>“How do you feel about wasting your time and mine as </a:t>
            </a:r>
            <a:r>
              <a:rPr lang="is-IS" dirty="0" smtClean="0">
                <a:solidFill>
                  <a:srgbClr val="0000FF"/>
                </a:solidFill>
              </a:rPr>
              <a:t>well</a:t>
            </a:r>
            <a:r>
              <a:rPr lang="is-IS" dirty="0" smtClean="0"/>
              <a:t>?”</a:t>
            </a:r>
          </a:p>
          <a:p>
            <a:pPr marL="857250" lvl="1" indent="-457200"/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15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1783"/>
            <a:ext cx="8229600" cy="1143000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What kind of management is not a part of coaching?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2270765"/>
            <a:ext cx="7399464" cy="369884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Pushing</a:t>
            </a:r>
          </a:p>
          <a:p>
            <a:pPr marL="857250" lvl="1" indent="-457200"/>
            <a:r>
              <a:rPr lang="en-US" dirty="0" smtClean="0"/>
              <a:t>“Don’t you think it would be better </a:t>
            </a:r>
            <a:r>
              <a:rPr lang="en-US" dirty="0" smtClean="0">
                <a:solidFill>
                  <a:srgbClr val="0000FF"/>
                </a:solidFill>
              </a:rPr>
              <a:t>if</a:t>
            </a:r>
            <a:r>
              <a:rPr lang="en-US" dirty="0" smtClean="0"/>
              <a:t> </a:t>
            </a:r>
            <a:r>
              <a:rPr lang="is-IS" dirty="0" smtClean="0"/>
              <a:t>…</a:t>
            </a:r>
            <a:r>
              <a:rPr lang="en-US" dirty="0" smtClean="0"/>
              <a:t>?”</a:t>
            </a:r>
          </a:p>
          <a:p>
            <a:pPr marL="857250" lvl="1" indent="-457200"/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18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1783"/>
            <a:ext cx="8229600" cy="1143000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What kind of management is not a part of coaching?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2270765"/>
            <a:ext cx="7399464" cy="369884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Directing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48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7590</TotalTime>
  <Words>271</Words>
  <Application>Microsoft Macintosh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Managing the plan of action</vt:lpstr>
      <vt:lpstr>PowerPoint Presentation</vt:lpstr>
      <vt:lpstr>Three things coaches do to accomplish this:</vt:lpstr>
      <vt:lpstr>Management is …</vt:lpstr>
      <vt:lpstr>Why do people need help in managing the plan that they decided to do?</vt:lpstr>
      <vt:lpstr>What kind of management is not a part of coaching?</vt:lpstr>
      <vt:lpstr>What kind of management is not a part of coaching?</vt:lpstr>
      <vt:lpstr>What kind of management is not a part of coaching?</vt:lpstr>
      <vt:lpstr>What kind of management is not a part of coaching?</vt:lpstr>
      <vt:lpstr>What kind of management is not a part of coaching?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Steve Elzinga</cp:lastModifiedBy>
  <cp:revision>35</cp:revision>
  <dcterms:created xsi:type="dcterms:W3CDTF">2019-03-01T19:59:18Z</dcterms:created>
  <dcterms:modified xsi:type="dcterms:W3CDTF">2019-06-07T17:41:47Z</dcterms:modified>
</cp:coreProperties>
</file>