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1" r:id="rId3"/>
    <p:sldId id="265" r:id="rId4"/>
    <p:sldId id="272" r:id="rId5"/>
    <p:sldId id="273" r:id="rId6"/>
    <p:sldId id="274" r:id="rId7"/>
    <p:sldId id="276" r:id="rId8"/>
    <p:sldId id="275" r:id="rId9"/>
    <p:sldId id="283" r:id="rId10"/>
    <p:sldId id="280" r:id="rId11"/>
    <p:sldId id="277" r:id="rId12"/>
    <p:sldId id="279" r:id="rId13"/>
    <p:sldId id="282" r:id="rId14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ersbriggs.org/my-mbti-personality-type/mbti-basics/extraversion-or-introversion.htm" TargetMode="External"/><Relationship Id="rId2" Type="http://schemas.openxmlformats.org/officeDocument/2006/relationships/hyperlink" Target="http://www.myersbriggs.org/my-mbti-personality-type/mbti-basic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yersbriggs.org/my-mbti-personality-type/mbti-basics/judging-or-perceiving.htm" TargetMode="External"/><Relationship Id="rId5" Type="http://schemas.openxmlformats.org/officeDocument/2006/relationships/hyperlink" Target="http://www.myersbriggs.org/my-mbti-personality-type/mbti-basics/thinking-or-feeling.htm" TargetMode="External"/><Relationship Id="rId4" Type="http://schemas.openxmlformats.org/officeDocument/2006/relationships/hyperlink" Target="http://www.myersbriggs.org/my-mbti-personality-type/mbti-basics/sensing-or-intuition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discpersonalitytesting.com/blog/wp-content/uploads/2014/01/DISC-Diagram.pn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00854" y="3733800"/>
            <a:ext cx="37205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Makes the </a:t>
            </a:r>
          </a:p>
          <a:p>
            <a:pPr algn="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Leader?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6744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Learning To Lead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	Session 4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53899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Leader 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goes into making you the leader you are today?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Baggage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Personality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Meyers-Briggs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DISC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Kolbe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 Kolbe index measures how you get things done. 		There are four action modes that you will be 			measured on: 	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Fact Finder	Follow Thru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Quickstart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Implementor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538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53899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Leader 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goes into making you the leader you are today?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Baggage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Life-Experience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your life-story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events that have had an impact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who have had an impact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 circumstances that affected your life-				direction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God to guide your thoughts. 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the way that God has guided.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059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53899"/>
            <a:ext cx="8686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Leader 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goes into making you the leader you are today?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Baggage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Life-Experience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Giftedness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12 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12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Peter 4:10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789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29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962400"/>
            <a:ext cx="818033" cy="1433208"/>
          </a:xfrm>
          <a:prstGeom prst="rect">
            <a:avLst/>
          </a:prstGeom>
          <a:noFill/>
        </p:spPr>
      </p:pic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3334" y="2971800"/>
            <a:ext cx="2622698" cy="30480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4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29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10000"/>
            <a:ext cx="818033" cy="1433208"/>
          </a:xfrm>
          <a:prstGeom prst="rect">
            <a:avLst/>
          </a:prstGeom>
          <a:noFill/>
        </p:spPr>
      </p:pic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3334" y="2971800"/>
            <a:ext cx="2622698" cy="30480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4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070" y="5334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A leader, with all his plusses and minuses, strengths and weaknesses, interacts with a group of people to define the culture (the way things are done here) in order to develop a vision for a preferable future, and then provides the impetus for doing the actions necessary to bring about that future with plans and prayer.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72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53899"/>
            <a:ext cx="86868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Leader 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goes into making you the leader you are today?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Baggage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Birth Order </a:t>
            </a:r>
          </a:p>
          <a:p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of Origin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12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53899"/>
            <a:ext cx="8686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Leader 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goes into making you the leader you are today?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Baggage 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Personality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Meyers-Briggs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Introvert-Extrovert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Sensing-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iNtuition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Thinking-Feeling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Judging-Perceiving 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72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74345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Myer-Briggs Type Indicator (MBTI) is a personality assessment that scores individuals, assigning them four letters. The Myers-Briggs Foundation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explains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4 functions as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Favorite world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Do you prefer to focus on the outer world or on your own inner world? This is called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Extraversion (E) or Introversion (I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)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Do you prefer to focus on the basic information you take in or do you prefer to interpret and add meaning? This is called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Sensing (S) or Intuition (N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)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When making decisions, do you prefer to first look at logic and consistency or first look at the people and special circumstances? This is called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Thinking (T) or Feeling (F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In dealing with the outside world, do you prefer to get things decided or do you prefer to stay open to new information and options? This is called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Judging (J) or Perceiving (P)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6601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43000"/>
            <a:ext cx="72551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www.humanmetrics.com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21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53899"/>
            <a:ext cx="8686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Leader 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goes into making you the leader you are today?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Baggage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Personality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Meyers-Briggs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DISC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Dominance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Influence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Steadiness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Conscientious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DISC-Diagram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819400"/>
            <a:ext cx="48768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2724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447800"/>
            <a:ext cx="678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Onlinepersonalitytests.org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18513</TotalTime>
  <Words>196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Authorized</cp:lastModifiedBy>
  <cp:revision>20</cp:revision>
  <cp:lastPrinted>2016-07-01T17:46:02Z</cp:lastPrinted>
  <dcterms:created xsi:type="dcterms:W3CDTF">2016-06-02T20:10:49Z</dcterms:created>
  <dcterms:modified xsi:type="dcterms:W3CDTF">2018-04-05T15:54:34Z</dcterms:modified>
</cp:coreProperties>
</file>