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7" r:id="rId3"/>
    <p:sldId id="265" r:id="rId4"/>
    <p:sldId id="270" r:id="rId5"/>
    <p:sldId id="271" r:id="rId6"/>
    <p:sldId id="276" r:id="rId7"/>
    <p:sldId id="273" r:id="rId8"/>
    <p:sldId id="280" r:id="rId9"/>
    <p:sldId id="275" r:id="rId10"/>
  </p:sldIdLst>
  <p:sldSz cx="9144000" cy="6858000" type="screen4x3"/>
  <p:notesSz cx="70104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2" autoAdjust="0"/>
    <p:restoredTop sz="94660"/>
  </p:normalViewPr>
  <p:slideViewPr>
    <p:cSldViewPr>
      <p:cViewPr varScale="1">
        <p:scale>
          <a:sx n="86" d="100"/>
          <a:sy n="86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C7E10-770B-41D4-BE36-9066DADF2589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F7710-4808-4C44-981F-005AC4F65C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62590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r">
              <a:defRPr sz="1200"/>
            </a:lvl1pPr>
          </a:lstStyle>
          <a:p>
            <a:fld id="{74C88FC9-998E-4050-8995-CDFBC81B7FEF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16" tIns="46808" rIns="93616" bIns="468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51985"/>
            <a:ext cx="5608320" cy="4217670"/>
          </a:xfrm>
          <a:prstGeom prst="rect">
            <a:avLst/>
          </a:prstGeom>
        </p:spPr>
        <p:txBody>
          <a:bodyPr vert="horz" lIns="93616" tIns="46808" rIns="93616" bIns="4680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902343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r">
              <a:defRPr sz="1200"/>
            </a:lvl1pPr>
          </a:lstStyle>
          <a:p>
            <a:fld id="{B1592305-7CE4-47AA-9A7E-0FA34748F2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9765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687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3542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8895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334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703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060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92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7571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667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1119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313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2787E-5FD9-46F1-A275-EE1EFDEF8490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35581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414573" y="3733800"/>
            <a:ext cx="349903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Leadership</a:t>
            </a:r>
          </a:p>
          <a:p>
            <a:pPr algn="ctr"/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Style 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228600"/>
            <a:ext cx="367440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Learning To Lead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	</a:t>
            </a:r>
            <a:r>
              <a:rPr lang="en-US" sz="3200" b="1" dirty="0" smtClean="0">
                <a:solidFill>
                  <a:srgbClr val="FF0000"/>
                </a:solidFill>
              </a:rPr>
              <a:t>	Session 6</a:t>
            </a:r>
            <a:r>
              <a:rPr lang="en-US" b="1" dirty="0" smtClean="0"/>
              <a:t>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4841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219200" y="762000"/>
            <a:ext cx="6019800" cy="5791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				</a:t>
            </a:r>
            <a:endParaRPr lang="en-US" dirty="0"/>
          </a:p>
        </p:txBody>
      </p:sp>
      <p:pic>
        <p:nvPicPr>
          <p:cNvPr id="1029" name="Picture 5" descr="http://clipartix.com/wp-content/uploads/2016/05/Clipart-stick-figure-walk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962400"/>
            <a:ext cx="818033" cy="1433208"/>
          </a:xfrm>
          <a:prstGeom prst="rect">
            <a:avLst/>
          </a:prstGeom>
          <a:noFill/>
        </p:spPr>
      </p:pic>
      <p:pic>
        <p:nvPicPr>
          <p:cNvPr id="1031" name="Picture 7" descr="http://open.lib.umn.edu/organizationalbehavior/wp-content/uploads/sites/197/2016/11/e9888520a7799461ac9e2a38869a3b2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93334" y="2971800"/>
            <a:ext cx="2622698" cy="3048000"/>
          </a:xfrm>
          <a:prstGeom prst="rect">
            <a:avLst/>
          </a:prstGeom>
          <a:noFill/>
        </p:spPr>
      </p:pic>
      <p:pic>
        <p:nvPicPr>
          <p:cNvPr id="1033" name="Picture 9" descr="http://www.futurist.com/wp-content/uploads/2015/07/4-Star-to-Steer-By-1024x768.jpg"/>
          <p:cNvPicPr>
            <a:picLocks noChangeAspect="1" noChangeArrowheads="1"/>
          </p:cNvPicPr>
          <p:nvPr/>
        </p:nvPicPr>
        <p:blipFill>
          <a:blip r:embed="rId4" cstate="print"/>
          <a:srcRect l="18750" t="7143" r="16964" b="10714"/>
          <a:stretch>
            <a:fillRect/>
          </a:stretch>
        </p:blipFill>
        <p:spPr bwMode="auto">
          <a:xfrm>
            <a:off x="6477000" y="1676400"/>
            <a:ext cx="1600200" cy="1533525"/>
          </a:xfrm>
          <a:prstGeom prst="rect">
            <a:avLst/>
          </a:prstGeom>
          <a:noFill/>
        </p:spPr>
      </p:pic>
      <p:sp>
        <p:nvSpPr>
          <p:cNvPr id="10" name="Bent-Up Arrow 9"/>
          <p:cNvSpPr/>
          <p:nvPr/>
        </p:nvSpPr>
        <p:spPr>
          <a:xfrm>
            <a:off x="5105400" y="3124200"/>
            <a:ext cx="2514600" cy="685800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Callout 7"/>
          <p:cNvSpPr/>
          <p:nvPr/>
        </p:nvSpPr>
        <p:spPr>
          <a:xfrm>
            <a:off x="7543800" y="3048000"/>
            <a:ext cx="1600200" cy="1066800"/>
          </a:xfrm>
          <a:prstGeom prst="right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Prayer and Planning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3581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Leader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6600" y="2743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Culture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2590800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Vision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8070" y="533400"/>
            <a:ext cx="8001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A leader, with all his plusses and minuses, strengths and weaknesses, interacts with a group of people to define the culture (the way things are done here) in order to develop a vision for a preferable future, and then provides the impetus for doing the actions necessary to bring about that future with plans and prayer. 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2722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14400"/>
            <a:ext cx="4692695" cy="38472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Leadership Styles </a:t>
            </a:r>
          </a:p>
          <a:p>
            <a:r>
              <a:rPr lang="en-US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Laissez-Faire </a:t>
            </a:r>
          </a:p>
          <a:p>
            <a:endParaRPr lang="en-US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Democratic-Participative</a:t>
            </a:r>
          </a:p>
          <a:p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Benevolent-Autocratic </a:t>
            </a:r>
          </a:p>
          <a:p>
            <a:endParaRPr lang="en-US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Autocratic-Bureaucratic</a:t>
            </a:r>
            <a:endParaRPr lang="en-US" sz="4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6570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9197" cy="5539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Leadership Styles continued </a:t>
            </a:r>
          </a:p>
          <a:p>
            <a:r>
              <a:rPr lang="en-US" sz="2800" dirty="0">
                <a:solidFill>
                  <a:srgbClr val="FFFF00"/>
                </a:solidFill>
              </a:rPr>
              <a:t>	</a:t>
            </a:r>
            <a:r>
              <a:rPr lang="en-US" sz="2800" dirty="0" smtClean="0">
                <a:solidFill>
                  <a:srgbClr val="FFFF00"/>
                </a:solidFill>
              </a:rPr>
              <a:t>Daniel Goleman, </a:t>
            </a:r>
            <a:r>
              <a:rPr lang="en-US" sz="2800" i="1" dirty="0" smtClean="0">
                <a:solidFill>
                  <a:srgbClr val="FFFF00"/>
                </a:solidFill>
              </a:rPr>
              <a:t>Leadership That Gets Things Done</a:t>
            </a:r>
          </a:p>
          <a:p>
            <a:endParaRPr lang="en-US" i="1" dirty="0">
              <a:solidFill>
                <a:srgbClr val="FFFF00"/>
              </a:solidFill>
            </a:endParaRPr>
          </a:p>
          <a:p>
            <a:r>
              <a:rPr lang="en-US" sz="2800" i="1" dirty="0" smtClean="0">
                <a:solidFill>
                  <a:srgbClr val="FFFF00"/>
                </a:solidFill>
              </a:rPr>
              <a:t>	</a:t>
            </a:r>
            <a:r>
              <a:rPr lang="en-US" sz="2800" dirty="0" smtClean="0">
                <a:solidFill>
                  <a:srgbClr val="FFFF00"/>
                </a:solidFill>
              </a:rPr>
              <a:t>1. The pacesetting leader – “Do as I do”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sz="2800" dirty="0">
                <a:solidFill>
                  <a:srgbClr val="FFFF00"/>
                </a:solidFill>
              </a:rPr>
              <a:t>	</a:t>
            </a:r>
            <a:r>
              <a:rPr lang="en-US" sz="2800" dirty="0" smtClean="0">
                <a:solidFill>
                  <a:srgbClr val="FFFF00"/>
                </a:solidFill>
              </a:rPr>
              <a:t>2. The authoritative leader – “Come with me” 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sz="2800" dirty="0">
                <a:solidFill>
                  <a:srgbClr val="FFFF00"/>
                </a:solidFill>
              </a:rPr>
              <a:t>	</a:t>
            </a:r>
            <a:r>
              <a:rPr lang="en-US" sz="2800" dirty="0" smtClean="0">
                <a:solidFill>
                  <a:srgbClr val="FFFF00"/>
                </a:solidFill>
              </a:rPr>
              <a:t>3. The affiliative leader – “People come first”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r>
              <a:rPr lang="en-US" sz="2800" dirty="0">
                <a:solidFill>
                  <a:srgbClr val="FFFF00"/>
                </a:solidFill>
              </a:rPr>
              <a:t>	</a:t>
            </a:r>
            <a:r>
              <a:rPr lang="en-US" sz="2800" dirty="0" smtClean="0">
                <a:solidFill>
                  <a:srgbClr val="FFFF00"/>
                </a:solidFill>
              </a:rPr>
              <a:t>4. The coaching leader– “Try this”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sz="2800" dirty="0">
                <a:solidFill>
                  <a:srgbClr val="FFFF00"/>
                </a:solidFill>
              </a:rPr>
              <a:t>	</a:t>
            </a:r>
            <a:r>
              <a:rPr lang="en-US" sz="2800" dirty="0" smtClean="0">
                <a:solidFill>
                  <a:srgbClr val="FFFF00"/>
                </a:solidFill>
              </a:rPr>
              <a:t>5. The coercive leader— “Do what I tell you” 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sz="2800" dirty="0">
                <a:solidFill>
                  <a:srgbClr val="FFFF00"/>
                </a:solidFill>
              </a:rPr>
              <a:t>	</a:t>
            </a:r>
            <a:r>
              <a:rPr lang="en-US" sz="2800" dirty="0" smtClean="0">
                <a:solidFill>
                  <a:srgbClr val="FFFF00"/>
                </a:solidFill>
              </a:rPr>
              <a:t>6. The democratic leader – “What do you think?” 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4788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333652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2600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53132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Effective Leadership </a:t>
            </a:r>
          </a:p>
          <a:p>
            <a:r>
              <a:rPr lang="en-US" sz="4800" dirty="0">
                <a:solidFill>
                  <a:srgbClr val="FFFF00"/>
                </a:solidFill>
              </a:rPr>
              <a:t>	</a:t>
            </a:r>
            <a:r>
              <a:rPr lang="en-US" sz="4800" dirty="0" smtClean="0">
                <a:solidFill>
                  <a:srgbClr val="FFFF00"/>
                </a:solidFill>
              </a:rPr>
              <a:t>Use of time 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6394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ncentergy.de/wp-content/uploads/2014/05/Pareto-Prinzi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-609600"/>
            <a:ext cx="9763125" cy="80391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66800" y="152400"/>
            <a:ext cx="72079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Effort					Results</a:t>
            </a:r>
            <a:endParaRPr lang="en-US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0"/>
            <a:ext cx="838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84097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28777</TotalTime>
  <Words>83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 Ballast</dc:creator>
  <cp:lastModifiedBy>Authorized</cp:lastModifiedBy>
  <cp:revision>31</cp:revision>
  <cp:lastPrinted>2016-07-08T14:19:14Z</cp:lastPrinted>
  <dcterms:created xsi:type="dcterms:W3CDTF">2016-06-02T20:10:49Z</dcterms:created>
  <dcterms:modified xsi:type="dcterms:W3CDTF">2018-04-05T15:55:25Z</dcterms:modified>
</cp:coreProperties>
</file>