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Lst>
  <p:sldSz cx="9144000" cy="6858000" type="screen4x3"/>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39" autoAdjust="0"/>
    <p:restoredTop sz="94660"/>
  </p:normalViewPr>
  <p:slideViewPr>
    <p:cSldViewPr>
      <p:cViewPr varScale="1">
        <p:scale>
          <a:sx n="86" d="100"/>
          <a:sy n="86" d="100"/>
        </p:scale>
        <p:origin x="-2070"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8313"/>
          </a:xfrm>
          <a:prstGeom prst="rect">
            <a:avLst/>
          </a:prstGeom>
        </p:spPr>
        <p:txBody>
          <a:bodyPr vert="horz" lIns="91440" tIns="45720" rIns="91440" bIns="45720" rtlCol="0"/>
          <a:lstStyle>
            <a:lvl1pPr algn="r">
              <a:defRPr sz="1200"/>
            </a:lvl1pPr>
          </a:lstStyle>
          <a:p>
            <a:fld id="{904C7E10-770B-41D4-BE36-9066DADF2589}" type="datetimeFigureOut">
              <a:rPr lang="en-US" smtClean="0"/>
              <a:pPr/>
              <a:t>4/12/2018</a:t>
            </a:fld>
            <a:endParaRPr lang="en-US"/>
          </a:p>
        </p:txBody>
      </p:sp>
      <p:sp>
        <p:nvSpPr>
          <p:cNvPr id="4" name="Footer Placeholder 3"/>
          <p:cNvSpPr>
            <a:spLocks noGrp="1"/>
          </p:cNvSpPr>
          <p:nvPr>
            <p:ph type="ftr" sz="quarter" idx="2"/>
          </p:nvPr>
        </p:nvSpPr>
        <p:spPr>
          <a:xfrm>
            <a:off x="0" y="8902700"/>
            <a:ext cx="3038475"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902700"/>
            <a:ext cx="3038475" cy="468313"/>
          </a:xfrm>
          <a:prstGeom prst="rect">
            <a:avLst/>
          </a:prstGeom>
        </p:spPr>
        <p:txBody>
          <a:bodyPr vert="horz" lIns="91440" tIns="45720" rIns="91440" bIns="45720" rtlCol="0" anchor="b"/>
          <a:lstStyle>
            <a:lvl1pPr algn="r">
              <a:defRPr sz="1200"/>
            </a:lvl1pPr>
          </a:lstStyle>
          <a:p>
            <a:fld id="{0D7F7710-4808-4C44-981F-005AC4F65CF8}" type="slidenum">
              <a:rPr lang="en-US" smtClean="0"/>
              <a:pPr/>
              <a:t>‹#›</a:t>
            </a:fld>
            <a:endParaRPr lang="en-US"/>
          </a:p>
        </p:txBody>
      </p:sp>
    </p:spTree>
    <p:extLst>
      <p:ext uri="{BB962C8B-B14F-4D97-AF65-F5344CB8AC3E}">
        <p14:creationId xmlns="" xmlns:p14="http://schemas.microsoft.com/office/powerpoint/2010/main" val="3476259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idx="1"/>
          </p:nvPr>
        </p:nvSpPr>
        <p:spPr>
          <a:xfrm>
            <a:off x="3970938" y="0"/>
            <a:ext cx="3037840" cy="468630"/>
          </a:xfrm>
          <a:prstGeom prst="rect">
            <a:avLst/>
          </a:prstGeom>
        </p:spPr>
        <p:txBody>
          <a:bodyPr vert="horz" lIns="93616" tIns="46808" rIns="93616" bIns="46808" rtlCol="0"/>
          <a:lstStyle>
            <a:lvl1pPr algn="r">
              <a:defRPr sz="1200"/>
            </a:lvl1pPr>
          </a:lstStyle>
          <a:p>
            <a:fld id="{74C88FC9-998E-4050-8995-CDFBC81B7FEF}" type="datetimeFigureOut">
              <a:rPr lang="en-US" smtClean="0"/>
              <a:pPr/>
              <a:t>4/12/2018</a:t>
            </a:fld>
            <a:endParaRPr lang="en-US"/>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3616" tIns="46808" rIns="93616" bIns="46808" rtlCol="0" anchor="ctr"/>
          <a:lstStyle/>
          <a:p>
            <a:endParaRPr lang="en-US"/>
          </a:p>
        </p:txBody>
      </p:sp>
      <p:sp>
        <p:nvSpPr>
          <p:cNvPr id="5" name="Notes Placeholder 4"/>
          <p:cNvSpPr>
            <a:spLocks noGrp="1"/>
          </p:cNvSpPr>
          <p:nvPr>
            <p:ph type="body" sz="quarter" idx="3"/>
          </p:nvPr>
        </p:nvSpPr>
        <p:spPr>
          <a:xfrm>
            <a:off x="701040" y="4451985"/>
            <a:ext cx="5608320" cy="4217670"/>
          </a:xfrm>
          <a:prstGeom prst="rect">
            <a:avLst/>
          </a:prstGeom>
        </p:spPr>
        <p:txBody>
          <a:bodyPr vert="horz" lIns="93616" tIns="46808" rIns="93616" bIns="468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37840" cy="468630"/>
          </a:xfrm>
          <a:prstGeom prst="rect">
            <a:avLst/>
          </a:prstGeom>
        </p:spPr>
        <p:txBody>
          <a:bodyPr vert="horz" lIns="93616" tIns="46808" rIns="93616" bIns="468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02343"/>
            <a:ext cx="3037840" cy="468630"/>
          </a:xfrm>
          <a:prstGeom prst="rect">
            <a:avLst/>
          </a:prstGeom>
        </p:spPr>
        <p:txBody>
          <a:bodyPr vert="horz" lIns="93616" tIns="46808" rIns="93616" bIns="46808" rtlCol="0" anchor="b"/>
          <a:lstStyle>
            <a:lvl1pPr algn="r">
              <a:defRPr sz="1200"/>
            </a:lvl1pPr>
          </a:lstStyle>
          <a:p>
            <a:fld id="{B1592305-7CE4-47AA-9A7E-0FA34748F225}" type="slidenum">
              <a:rPr lang="en-US" smtClean="0"/>
              <a:pPr/>
              <a:t>‹#›</a:t>
            </a:fld>
            <a:endParaRPr lang="en-US"/>
          </a:p>
        </p:txBody>
      </p:sp>
    </p:spTree>
    <p:extLst>
      <p:ext uri="{BB962C8B-B14F-4D97-AF65-F5344CB8AC3E}">
        <p14:creationId xmlns="" xmlns:p14="http://schemas.microsoft.com/office/powerpoint/2010/main" val="3979765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C2787E-5FD9-46F1-A275-EE1EFDEF8490}" type="datetimeFigureOut">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2246875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C2787E-5FD9-46F1-A275-EE1EFDEF8490}" type="datetimeFigureOut">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3343542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C2787E-5FD9-46F1-A275-EE1EFDEF8490}" type="datetimeFigureOut">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204889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C2787E-5FD9-46F1-A275-EE1EFDEF8490}" type="datetimeFigureOut">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123334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C2787E-5FD9-46F1-A275-EE1EFDEF8490}" type="datetimeFigureOut">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2387035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C2787E-5FD9-46F1-A275-EE1EFDEF8490}" type="datetimeFigureOut">
              <a:rPr lang="en-US" smtClean="0"/>
              <a:pPr/>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56060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C2787E-5FD9-46F1-A275-EE1EFDEF8490}" type="datetimeFigureOut">
              <a:rPr lang="en-US" smtClean="0"/>
              <a:pPr/>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18892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C2787E-5FD9-46F1-A275-EE1EFDEF8490}" type="datetimeFigureOut">
              <a:rPr lang="en-US" smtClean="0"/>
              <a:pPr/>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397757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2787E-5FD9-46F1-A275-EE1EFDEF8490}" type="datetimeFigureOut">
              <a:rPr lang="en-US" smtClean="0"/>
              <a:pPr/>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291667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C2787E-5FD9-46F1-A275-EE1EFDEF8490}" type="datetimeFigureOut">
              <a:rPr lang="en-US" smtClean="0"/>
              <a:pPr/>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128111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C2787E-5FD9-46F1-A275-EE1EFDEF8490}" type="datetimeFigureOut">
              <a:rPr lang="en-US" smtClean="0"/>
              <a:pPr/>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259313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2787E-5FD9-46F1-A275-EE1EFDEF8490}" type="datetimeFigureOut">
              <a:rPr lang="en-US" smtClean="0"/>
              <a:pPr/>
              <a:t>4/12/2018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346355811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4691085" y="3657600"/>
            <a:ext cx="4452915" cy="707886"/>
          </a:xfrm>
          <a:prstGeom prst="rect">
            <a:avLst/>
          </a:prstGeom>
          <a:noFill/>
        </p:spPr>
        <p:txBody>
          <a:bodyPr wrap="square" rtlCol="0">
            <a:spAutoFit/>
          </a:bodyPr>
          <a:lstStyle/>
          <a:p>
            <a:pPr algn="ctr"/>
            <a:r>
              <a:rPr lang="en-US" sz="4000" dirty="0" smtClean="0">
                <a:solidFill>
                  <a:srgbClr val="FF0000"/>
                </a:solidFill>
                <a:effectLst>
                  <a:outerShdw blurRad="38100" dist="38100" dir="2700000" algn="tl">
                    <a:srgbClr val="000000">
                      <a:alpha val="43137"/>
                    </a:srgbClr>
                  </a:outerShdw>
                </a:effectLst>
              </a:rPr>
              <a:t>Leadership Applied</a:t>
            </a:r>
            <a:endParaRPr lang="en-US" sz="4000" dirty="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2590800" y="228600"/>
            <a:ext cx="3674404" cy="1077218"/>
          </a:xfrm>
          <a:prstGeom prst="rect">
            <a:avLst/>
          </a:prstGeom>
          <a:noFill/>
        </p:spPr>
        <p:txBody>
          <a:bodyPr wrap="none" rtlCol="0">
            <a:spAutoFit/>
          </a:bodyPr>
          <a:lstStyle/>
          <a:p>
            <a:r>
              <a:rPr lang="en-US" sz="3200" b="1" dirty="0" smtClean="0">
                <a:solidFill>
                  <a:srgbClr val="FF0000"/>
                </a:solidFill>
              </a:rPr>
              <a:t>Learning To Lead</a:t>
            </a:r>
          </a:p>
          <a:p>
            <a:r>
              <a:rPr lang="en-US" sz="3200" b="1" dirty="0">
                <a:solidFill>
                  <a:srgbClr val="FF0000"/>
                </a:solidFill>
              </a:rPr>
              <a:t>	</a:t>
            </a:r>
            <a:r>
              <a:rPr lang="en-US" sz="3200" b="1" dirty="0" smtClean="0">
                <a:solidFill>
                  <a:srgbClr val="FF0000"/>
                </a:solidFill>
              </a:rPr>
              <a:t>	Session 9</a:t>
            </a:r>
            <a:r>
              <a:rPr lang="en-US" b="1" dirty="0" smtClean="0"/>
              <a:t>)</a:t>
            </a:r>
            <a:endParaRPr lang="en-US" b="1" dirty="0"/>
          </a:p>
        </p:txBody>
      </p:sp>
    </p:spTree>
    <p:extLst>
      <p:ext uri="{BB962C8B-B14F-4D97-AF65-F5344CB8AC3E}">
        <p14:creationId xmlns="" xmlns:p14="http://schemas.microsoft.com/office/powerpoint/2010/main" val="148412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4683013" cy="707886"/>
          </a:xfrm>
          <a:prstGeom prst="rect">
            <a:avLst/>
          </a:prstGeom>
          <a:noFill/>
        </p:spPr>
        <p:txBody>
          <a:bodyPr wrap="none" rtlCol="0">
            <a:spAutoFit/>
          </a:bodyPr>
          <a:lstStyle/>
          <a:p>
            <a:r>
              <a:rPr lang="en-US" sz="4000" dirty="0" smtClean="0">
                <a:effectLst>
                  <a:outerShdw blurRad="38100" dist="38100" dir="2700000" algn="tl">
                    <a:srgbClr val="000000">
                      <a:alpha val="43137"/>
                    </a:srgbClr>
                  </a:outerShdw>
                </a:effectLst>
              </a:rPr>
              <a:t>How did it get there? </a:t>
            </a:r>
            <a:endParaRPr lang="en-US" sz="4000" dirty="0">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ee the source image"/>
          <p:cNvPicPr>
            <a:picLocks noChangeAspect="1" noChangeArrowheads="1"/>
          </p:cNvPicPr>
          <p:nvPr/>
        </p:nvPicPr>
        <p:blipFill>
          <a:blip r:embed="rId2" cstate="print"/>
          <a:srcRect/>
          <a:stretch>
            <a:fillRect/>
          </a:stretch>
        </p:blipFill>
        <p:spPr bwMode="auto">
          <a:xfrm>
            <a:off x="0" y="381000"/>
            <a:ext cx="9175340" cy="60007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5017271" cy="707886"/>
          </a:xfrm>
          <a:prstGeom prst="rect">
            <a:avLst/>
          </a:prstGeom>
          <a:noFill/>
        </p:spPr>
        <p:txBody>
          <a:bodyPr wrap="none" rtlCol="0">
            <a:spAutoFit/>
          </a:bodyPr>
          <a:lstStyle/>
          <a:p>
            <a:r>
              <a:rPr lang="en-US" sz="4000" dirty="0" smtClean="0">
                <a:effectLst>
                  <a:outerShdw blurRad="38100" dist="38100" dir="2700000" algn="tl">
                    <a:srgbClr val="000000">
                      <a:alpha val="43137"/>
                    </a:srgbClr>
                  </a:outerShdw>
                </a:effectLst>
              </a:rPr>
              <a:t>What does it look like? </a:t>
            </a:r>
            <a:endParaRPr lang="en-US" sz="4000" dirty="0">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14400"/>
            <a:ext cx="8986819" cy="3785652"/>
          </a:xfrm>
          <a:prstGeom prst="rect">
            <a:avLst/>
          </a:prstGeom>
          <a:noFill/>
        </p:spPr>
        <p:txBody>
          <a:bodyPr wrap="none" rtlCol="0">
            <a:spAutoFit/>
          </a:bodyPr>
          <a:lstStyle/>
          <a:p>
            <a:r>
              <a:rPr lang="en-US" sz="4000" dirty="0" smtClean="0">
                <a:effectLst>
                  <a:outerShdw blurRad="38100" dist="38100" dir="2700000" algn="tl">
                    <a:srgbClr val="000000">
                      <a:alpha val="43137"/>
                    </a:srgbClr>
                  </a:outerShdw>
                </a:effectLst>
              </a:rPr>
              <a:t>Insecurity			Manipulation </a:t>
            </a:r>
          </a:p>
          <a:p>
            <a:r>
              <a:rPr lang="en-US" sz="4000" dirty="0" smtClean="0">
                <a:effectLst>
                  <a:outerShdw blurRad="38100" dist="38100" dir="2700000" algn="tl">
                    <a:srgbClr val="000000">
                      <a:alpha val="43137"/>
                    </a:srgbClr>
                  </a:outerShdw>
                </a:effectLst>
              </a:rPr>
              <a:t>Perfectionism 		Driven to prove </a:t>
            </a:r>
          </a:p>
          <a:p>
            <a:r>
              <a:rPr lang="en-US" sz="4000" dirty="0" smtClean="0">
                <a:effectLst>
                  <a:outerShdw blurRad="38100" dist="38100" dir="2700000" algn="tl">
                    <a:srgbClr val="000000">
                      <a:alpha val="43137"/>
                    </a:srgbClr>
                  </a:outerShdw>
                </a:effectLst>
              </a:rPr>
              <a:t>Loneliness			Lack of Trust </a:t>
            </a:r>
          </a:p>
          <a:p>
            <a:r>
              <a:rPr lang="en-US" sz="4000" dirty="0" smtClean="0">
                <a:effectLst>
                  <a:outerShdw blurRad="38100" dist="38100" dir="2700000" algn="tl">
                    <a:srgbClr val="000000">
                      <a:alpha val="43137"/>
                    </a:srgbClr>
                  </a:outerShdw>
                </a:effectLst>
              </a:rPr>
              <a:t>People pleasing		Arrogance </a:t>
            </a:r>
          </a:p>
          <a:p>
            <a:r>
              <a:rPr lang="en-US" sz="4000" dirty="0" smtClean="0">
                <a:effectLst>
                  <a:outerShdw blurRad="38100" dist="38100" dir="2700000" algn="tl">
                    <a:srgbClr val="000000">
                      <a:alpha val="43137"/>
                    </a:srgbClr>
                  </a:outerShdw>
                </a:effectLst>
              </a:rPr>
              <a:t>Victimization			Lack of authenticity </a:t>
            </a:r>
          </a:p>
          <a:p>
            <a:r>
              <a:rPr lang="en-US" sz="4000" dirty="0" smtClean="0">
                <a:effectLst>
                  <a:outerShdw blurRad="38100" dist="38100" dir="2700000" algn="tl">
                    <a:srgbClr val="000000">
                      <a:alpha val="43137"/>
                    </a:srgbClr>
                  </a:outerShdw>
                </a:effectLst>
              </a:rPr>
              <a:t>Disempowerment	Self-denial</a:t>
            </a:r>
            <a:endParaRPr lang="en-US" sz="4000" dirty="0">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543800" cy="707886"/>
          </a:xfrm>
          <a:prstGeom prst="rect">
            <a:avLst/>
          </a:prstGeom>
          <a:noFill/>
        </p:spPr>
        <p:txBody>
          <a:bodyPr wrap="square" rtlCol="0">
            <a:spAutoFit/>
          </a:bodyPr>
          <a:lstStyle/>
          <a:p>
            <a:r>
              <a:rPr lang="en-US" sz="4000" dirty="0" smtClean="0">
                <a:effectLst>
                  <a:outerShdw blurRad="38100" dist="38100" dir="2700000" algn="tl">
                    <a:srgbClr val="000000">
                      <a:alpha val="43137"/>
                    </a:srgbClr>
                  </a:outerShdw>
                </a:effectLst>
              </a:rPr>
              <a:t>What do you do about it?</a:t>
            </a:r>
            <a:endParaRPr lang="en-US" sz="4000"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19200" y="762000"/>
            <a:ext cx="6019800" cy="5791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033" name="Picture 9" descr="http://www.futurist.com/wp-content/uploads/2015/07/4-Star-to-Steer-By-1024x768.jpg"/>
          <p:cNvPicPr>
            <a:picLocks noChangeAspect="1" noChangeArrowheads="1"/>
          </p:cNvPicPr>
          <p:nvPr/>
        </p:nvPicPr>
        <p:blipFill>
          <a:blip r:embed="rId2" cstate="print"/>
          <a:srcRect l="18750" t="7143" r="16964" b="10714"/>
          <a:stretch>
            <a:fillRect/>
          </a:stretch>
        </p:blipFill>
        <p:spPr bwMode="auto">
          <a:xfrm>
            <a:off x="6477000" y="1676400"/>
            <a:ext cx="1600200" cy="1533525"/>
          </a:xfrm>
          <a:prstGeom prst="rect">
            <a:avLst/>
          </a:prstGeom>
          <a:noFill/>
        </p:spPr>
      </p:pic>
      <p:sp>
        <p:nvSpPr>
          <p:cNvPr id="10" name="Bent-Up Arrow 9"/>
          <p:cNvSpPr/>
          <p:nvPr/>
        </p:nvSpPr>
        <p:spPr>
          <a:xfrm>
            <a:off x="5105400" y="3124200"/>
            <a:ext cx="2514600" cy="685800"/>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p:cNvSpPr/>
          <p:nvPr/>
        </p:nvSpPr>
        <p:spPr>
          <a:xfrm>
            <a:off x="7543800" y="3048000"/>
            <a:ext cx="1600200" cy="1066800"/>
          </a:xfrm>
          <a:prstGeom prst="righ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Prayer and Planning</a:t>
            </a:r>
            <a:endParaRPr lang="en-US" dirty="0">
              <a:solidFill>
                <a:schemeClr val="bg1"/>
              </a:solidFill>
            </a:endParaRPr>
          </a:p>
        </p:txBody>
      </p:sp>
      <p:sp>
        <p:nvSpPr>
          <p:cNvPr id="12" name="TextBox 11"/>
          <p:cNvSpPr txBox="1"/>
          <p:nvPr/>
        </p:nvSpPr>
        <p:spPr>
          <a:xfrm>
            <a:off x="5562600" y="2590800"/>
            <a:ext cx="755335" cy="369332"/>
          </a:xfrm>
          <a:prstGeom prst="rect">
            <a:avLst/>
          </a:prstGeom>
          <a:noFill/>
        </p:spPr>
        <p:txBody>
          <a:bodyPr wrap="none" rtlCol="0">
            <a:spAutoFit/>
          </a:bodyPr>
          <a:lstStyle/>
          <a:p>
            <a:r>
              <a:rPr lang="en-US" dirty="0" smtClean="0">
                <a:solidFill>
                  <a:schemeClr val="bg1"/>
                </a:solidFill>
              </a:rPr>
              <a:t>Vision</a:t>
            </a:r>
            <a:endParaRPr lang="en-US" dirty="0">
              <a:solidFill>
                <a:schemeClr val="bg1"/>
              </a:solidFill>
            </a:endParaRPr>
          </a:p>
        </p:txBody>
      </p:sp>
      <p:pic>
        <p:nvPicPr>
          <p:cNvPr id="14" name="Picture 5" descr="http://clipartix.com/wp-content/uploads/2016/05/Clipart-stick-figure-walking.png"/>
          <p:cNvPicPr>
            <a:picLocks noChangeAspect="1" noChangeArrowheads="1"/>
          </p:cNvPicPr>
          <p:nvPr/>
        </p:nvPicPr>
        <p:blipFill>
          <a:blip r:embed="rId3" cstate="print"/>
          <a:srcRect/>
          <a:stretch>
            <a:fillRect/>
          </a:stretch>
        </p:blipFill>
        <p:spPr bwMode="auto">
          <a:xfrm>
            <a:off x="1371600" y="3962400"/>
            <a:ext cx="818033" cy="1433208"/>
          </a:xfrm>
          <a:prstGeom prst="rect">
            <a:avLst/>
          </a:prstGeom>
          <a:noFill/>
        </p:spPr>
      </p:pic>
      <p:sp>
        <p:nvSpPr>
          <p:cNvPr id="15" name="TextBox 14"/>
          <p:cNvSpPr txBox="1"/>
          <p:nvPr/>
        </p:nvSpPr>
        <p:spPr>
          <a:xfrm>
            <a:off x="1295400" y="3581400"/>
            <a:ext cx="1143000" cy="369332"/>
          </a:xfrm>
          <a:prstGeom prst="rect">
            <a:avLst/>
          </a:prstGeom>
          <a:noFill/>
        </p:spPr>
        <p:txBody>
          <a:bodyPr wrap="square" rtlCol="0">
            <a:spAutoFit/>
          </a:bodyPr>
          <a:lstStyle/>
          <a:p>
            <a:r>
              <a:rPr lang="en-US" dirty="0" smtClean="0">
                <a:solidFill>
                  <a:schemeClr val="bg1"/>
                </a:solidFill>
              </a:rPr>
              <a:t>Leader </a:t>
            </a:r>
            <a:endParaRPr lang="en-US" dirty="0">
              <a:solidFill>
                <a:schemeClr val="bg1"/>
              </a:solidFill>
            </a:endParaRPr>
          </a:p>
        </p:txBody>
      </p:sp>
      <p:pic>
        <p:nvPicPr>
          <p:cNvPr id="16" name="Picture 7" descr="http://open.lib.umn.edu/organizationalbehavior/wp-content/uploads/sites/197/2016/11/e9888520a7799461ac9e2a38869a3b2c.jpg"/>
          <p:cNvPicPr>
            <a:picLocks noChangeAspect="1" noChangeArrowheads="1"/>
          </p:cNvPicPr>
          <p:nvPr/>
        </p:nvPicPr>
        <p:blipFill>
          <a:blip r:embed="rId4" cstate="print"/>
          <a:srcRect/>
          <a:stretch>
            <a:fillRect/>
          </a:stretch>
        </p:blipFill>
        <p:spPr bwMode="auto">
          <a:xfrm>
            <a:off x="2438400" y="2971800"/>
            <a:ext cx="2622698" cy="3048000"/>
          </a:xfrm>
          <a:prstGeom prst="rect">
            <a:avLst/>
          </a:prstGeom>
          <a:noFill/>
        </p:spPr>
      </p:pic>
      <p:sp>
        <p:nvSpPr>
          <p:cNvPr id="17" name="TextBox 16"/>
          <p:cNvSpPr txBox="1"/>
          <p:nvPr/>
        </p:nvSpPr>
        <p:spPr>
          <a:xfrm>
            <a:off x="3276600" y="2743200"/>
            <a:ext cx="1143000" cy="369332"/>
          </a:xfrm>
          <a:prstGeom prst="rect">
            <a:avLst/>
          </a:prstGeom>
          <a:noFill/>
        </p:spPr>
        <p:txBody>
          <a:bodyPr wrap="square" rtlCol="0">
            <a:spAutoFit/>
          </a:bodyPr>
          <a:lstStyle/>
          <a:p>
            <a:r>
              <a:rPr lang="en-US" dirty="0" smtClean="0">
                <a:solidFill>
                  <a:schemeClr val="bg1"/>
                </a:solidFill>
              </a:rPr>
              <a:t>Culture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p:cNvPicPr>
            <a:picLocks noChangeAspect="1" noChangeArrowheads="1"/>
          </p:cNvPicPr>
          <p:nvPr/>
        </p:nvPicPr>
        <p:blipFill>
          <a:blip r:embed="rId2" cstate="print"/>
          <a:srcRect/>
          <a:stretch>
            <a:fillRect/>
          </a:stretch>
        </p:blipFill>
        <p:spPr bwMode="auto">
          <a:xfrm>
            <a:off x="1600200" y="0"/>
            <a:ext cx="61722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2" cstate="print"/>
          <a:srcRect/>
          <a:stretch>
            <a:fillRect/>
          </a:stretch>
        </p:blipFill>
        <p:spPr bwMode="auto">
          <a:xfrm>
            <a:off x="0" y="304800"/>
            <a:ext cx="9144000" cy="6324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ee the source image"/>
          <p:cNvPicPr>
            <a:picLocks noChangeAspect="1" noChangeArrowheads="1"/>
          </p:cNvPicPr>
          <p:nvPr/>
        </p:nvPicPr>
        <p:blipFill>
          <a:blip r:embed="rId2" cstate="print"/>
          <a:srcRect/>
          <a:stretch>
            <a:fillRect/>
          </a:stretch>
        </p:blipFill>
        <p:spPr bwMode="auto">
          <a:xfrm>
            <a:off x="1066800" y="38100"/>
            <a:ext cx="7021276" cy="68199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ee the source image"/>
          <p:cNvPicPr>
            <a:picLocks noChangeAspect="1" noChangeArrowheads="1"/>
          </p:cNvPicPr>
          <p:nvPr/>
        </p:nvPicPr>
        <p:blipFill>
          <a:blip r:embed="rId2" cstate="print"/>
          <a:srcRect/>
          <a:stretch>
            <a:fillRect/>
          </a:stretch>
        </p:blipFill>
        <p:spPr bwMode="auto">
          <a:xfrm>
            <a:off x="1828800" y="0"/>
            <a:ext cx="5654700" cy="69723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ee the source image"/>
          <p:cNvPicPr>
            <a:picLocks noChangeAspect="1" noChangeArrowheads="1"/>
          </p:cNvPicPr>
          <p:nvPr/>
        </p:nvPicPr>
        <p:blipFill>
          <a:blip r:embed="rId2" cstate="print"/>
          <a:srcRect/>
          <a:stretch>
            <a:fillRect/>
          </a:stretch>
        </p:blipFill>
        <p:spPr bwMode="auto">
          <a:xfrm>
            <a:off x="1343350" y="0"/>
            <a:ext cx="6933550" cy="68008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ee the source image"/>
          <p:cNvPicPr>
            <a:picLocks noChangeAspect="1" noChangeArrowheads="1"/>
          </p:cNvPicPr>
          <p:nvPr/>
        </p:nvPicPr>
        <p:blipFill>
          <a:blip r:embed="rId2" cstate="print"/>
          <a:srcRect t="6299" r="10224"/>
          <a:stretch>
            <a:fillRect/>
          </a:stretch>
        </p:blipFill>
        <p:spPr bwMode="auto">
          <a:xfrm>
            <a:off x="2057400" y="33866"/>
            <a:ext cx="5181600" cy="682413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85800"/>
            <a:ext cx="7239000" cy="5016758"/>
          </a:xfrm>
          <a:prstGeom prst="rect">
            <a:avLst/>
          </a:prstGeom>
          <a:noFill/>
        </p:spPr>
        <p:txBody>
          <a:bodyPr wrap="square" rtlCol="0">
            <a:spAutoFit/>
          </a:bodyPr>
          <a:lstStyle/>
          <a:p>
            <a:r>
              <a:rPr lang="en-US" sz="4000" dirty="0" smtClean="0">
                <a:effectLst>
                  <a:outerShdw blurRad="38100" dist="38100" dir="2700000" algn="tl">
                    <a:srgbClr val="000000">
                      <a:alpha val="43137"/>
                    </a:srgbClr>
                  </a:outerShdw>
                </a:effectLst>
              </a:rPr>
              <a:t>“Gradually it was disclosed to me that the line separating good and evil passes not through states, nor between classes, nor between political parties either—but right through human hearts—every human heart.” </a:t>
            </a:r>
          </a:p>
          <a:p>
            <a:r>
              <a:rPr lang="en-US" sz="4000" dirty="0" smtClean="0">
                <a:effectLst>
                  <a:outerShdw blurRad="38100" dist="38100" dir="2700000" algn="tl">
                    <a:srgbClr val="000000">
                      <a:alpha val="43137"/>
                    </a:srgbClr>
                  </a:outerShdw>
                </a:effectLst>
              </a:rPr>
              <a:t>	- Alexander Solzhenitsyn </a:t>
            </a:r>
            <a:endParaRPr lang="en-US" sz="4000" dirty="0">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30141</TotalTime>
  <Words>66</Words>
  <Application>Microsoft Office PowerPoint</Application>
  <PresentationFormat>On-screen Show (4:3)</PresentationFormat>
  <Paragraphs>19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Ballast</dc:creator>
  <cp:lastModifiedBy>Authorized</cp:lastModifiedBy>
  <cp:revision>37</cp:revision>
  <cp:lastPrinted>2016-07-08T14:19:14Z</cp:lastPrinted>
  <dcterms:created xsi:type="dcterms:W3CDTF">2016-06-02T20:10:49Z</dcterms:created>
  <dcterms:modified xsi:type="dcterms:W3CDTF">2018-04-12T23:43:32Z</dcterms:modified>
</cp:coreProperties>
</file>