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7" r:id="rId12"/>
    <p:sldId id="269" r:id="rId13"/>
    <p:sldId id="271" r:id="rId14"/>
    <p:sldId id="272" r:id="rId15"/>
    <p:sldId id="270" r:id="rId16"/>
    <p:sldId id="273" r:id="rId17"/>
    <p:sldId id="268" r:id="rId18"/>
    <p:sldId id="274" r:id="rId19"/>
    <p:sldId id="276" r:id="rId20"/>
    <p:sldId id="275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6A159-FFF2-47E4-BA46-A1D16001D5B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61B34-FFC9-4526-A7AE-BC3038CA3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69A9-9401-4C5C-A340-8A3A16E0AF36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F816-AE14-41EE-858E-E2029CB36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69A9-9401-4C5C-A340-8A3A16E0AF36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F816-AE14-41EE-858E-E2029CB36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69A9-9401-4C5C-A340-8A3A16E0AF36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F816-AE14-41EE-858E-E2029CB36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69A9-9401-4C5C-A340-8A3A16E0AF36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F816-AE14-41EE-858E-E2029CB36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69A9-9401-4C5C-A340-8A3A16E0AF36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F816-AE14-41EE-858E-E2029CB36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69A9-9401-4C5C-A340-8A3A16E0AF36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F816-AE14-41EE-858E-E2029CB36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69A9-9401-4C5C-A340-8A3A16E0AF36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F816-AE14-41EE-858E-E2029CB36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69A9-9401-4C5C-A340-8A3A16E0AF36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F816-AE14-41EE-858E-E2029CB36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69A9-9401-4C5C-A340-8A3A16E0AF36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F816-AE14-41EE-858E-E2029CB36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69A9-9401-4C5C-A340-8A3A16E0AF36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F816-AE14-41EE-858E-E2029CB36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69A9-9401-4C5C-A340-8A3A16E0AF36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F816-AE14-41EE-858E-E2029CB36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569A9-9401-4C5C-A340-8A3A16E0AF36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9F816-AE14-41EE-858E-E2029CB36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MyfP6MEI2eG9sXEYR47sFA" TargetMode="External"/><Relationship Id="rId2" Type="http://schemas.openxmlformats.org/officeDocument/2006/relationships/hyperlink" Target="https://youtu.be/Eq_MgGSNiN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610600" cy="32316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Preacher, Preparation, </a:t>
            </a:r>
          </a:p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class on making and preaching sermons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657600"/>
            <a:ext cx="26361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17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Sermon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4191000"/>
            <a:ext cx="3317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What’s the Big </a:t>
            </a:r>
          </a:p>
          <a:p>
            <a:pPr algn="ctr"/>
            <a:r>
              <a:rPr lang="en-US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Idea?</a:t>
            </a:r>
            <a:endParaRPr lang="en-US" sz="4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"/>
            <a:ext cx="9160933" cy="5153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1534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Examples—Peter  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	Story of Pentecost 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“Let all the house of Israel know for certain that God has made Him both Lord and Christ—this Jesus whom you crucified.” 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2:36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Examples—Paul  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13 		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Pisidian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Antioch</a:t>
            </a:r>
          </a:p>
          <a:p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“From this man’s descendants God has brought to Israel the Savior Jesus, as he promised.”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153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Examples—Paul  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20 		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Elders </a:t>
            </a:r>
          </a:p>
          <a:p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“Be on guard for yourselves and for all the flock….”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15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Examples—Prophets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“The burden of the Lord.”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Return 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Obey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Turn away from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914400"/>
            <a:ext cx="6782178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Examples—Psalms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“Praise the Lord, all nations! </a:t>
            </a: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Extol him, all you people! </a:t>
            </a: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his love is strong, </a:t>
            </a: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faithfulness eternal.”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33400"/>
            <a:ext cx="6782178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Examples—Psalms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“Praise the Lord, all nations! </a:t>
            </a: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Extol him, all you people! </a:t>
            </a: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his love is strong, </a:t>
            </a: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faithfulness eternal.” </a:t>
            </a:r>
          </a:p>
          <a:p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Why praise God?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7772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Examples—Hebrews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“Therefore, brothers and sisters, since we have confidence to enter the Most Holy Place by the blood of Jesus….”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772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Examples—Hebrews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“Therefore, brothers and sisters, since we have confidence to enter the Most Holy Place by the blood of Jesus….”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The results of entering God’s presence with confidence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01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Examples—Hebrews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The results of entering God’s presence with confidence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Assurance of a cleansed heart </a:t>
            </a:r>
          </a:p>
          <a:p>
            <a:pPr marL="742950" indent="-742950">
              <a:buAutoNum type="arabicPeriod"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 unswervingly to hope</a:t>
            </a:r>
          </a:p>
          <a:p>
            <a:pPr marL="742950" indent="-742950">
              <a:buAutoNum type="arabicPeriod"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Spur one another on to love and good deeds</a:t>
            </a:r>
          </a:p>
          <a:p>
            <a:pPr marL="742950" indent="-742950">
              <a:buAutoNum type="arabicPeriod"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9600"/>
            <a:ext cx="9143999" cy="529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00200"/>
            <a:ext cx="86464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God talking about?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244334"/>
            <a:ext cx="8001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youtu.be/Eq_MgGSNiN4</a:t>
            </a:r>
            <a:r>
              <a:rPr lang="en-US" sz="2800" dirty="0" smtClean="0">
                <a:hlinkClick r:id="rId3"/>
              </a:rPr>
              <a:t>gekarl49085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ohn F. Kennedy, White House color photo 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1000"/>
            <a:ext cx="4457700" cy="577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46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speak in paragraphs.  The people in the United States think in words and pictures.”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7724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“Ask not what your country can do for you; ask what you can do for your country.” </a:t>
            </a:r>
          </a:p>
          <a:p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Berliner.”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9" y="381000"/>
            <a:ext cx="5466818" cy="527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9" y="1295400"/>
            <a:ext cx="4519499" cy="4362450"/>
          </a:xfrm>
          <a:prstGeom prst="rect">
            <a:avLst/>
          </a:prstGeom>
          <a:noFill/>
        </p:spPr>
      </p:pic>
      <p:pic>
        <p:nvPicPr>
          <p:cNvPr id="20482" name="Picture 2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295400"/>
            <a:ext cx="4953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180</Words>
  <Application>Microsoft Office PowerPoint</Application>
  <PresentationFormat>On-screen Show (4:3)</PresentationFormat>
  <Paragraphs>63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Authorized</dc:creator>
  <cp:lastModifiedBy>Authorized</cp:lastModifiedBy>
  <cp:revision>5</cp:revision>
  <dcterms:created xsi:type="dcterms:W3CDTF">2019-07-16T12:55:36Z</dcterms:created>
  <dcterms:modified xsi:type="dcterms:W3CDTF">2019-10-28T13:53:25Z</dcterms:modified>
</cp:coreProperties>
</file>