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73" r:id="rId10"/>
    <p:sldId id="274" r:id="rId11"/>
    <p:sldId id="264" r:id="rId12"/>
    <p:sldId id="266" r:id="rId13"/>
    <p:sldId id="267" r:id="rId14"/>
    <p:sldId id="268" r:id="rId15"/>
    <p:sldId id="265" r:id="rId16"/>
    <p:sldId id="269" r:id="rId17"/>
    <p:sldId id="271" r:id="rId18"/>
    <p:sldId id="272" r:id="rId19"/>
    <p:sldId id="270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CFA79-8EEA-4504-9F6E-EDE82569397B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10476-EA20-4B1A-9568-9F41A96F8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5D2B-B394-4829-96E8-2906BAF882C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FD60-5897-4BAE-8D72-66DC5749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5D2B-B394-4829-96E8-2906BAF882C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FD60-5897-4BAE-8D72-66DC5749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5D2B-B394-4829-96E8-2906BAF882C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FD60-5897-4BAE-8D72-66DC5749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5D2B-B394-4829-96E8-2906BAF882C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FD60-5897-4BAE-8D72-66DC5749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5D2B-B394-4829-96E8-2906BAF882C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FD60-5897-4BAE-8D72-66DC5749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5D2B-B394-4829-96E8-2906BAF882C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FD60-5897-4BAE-8D72-66DC5749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5D2B-B394-4829-96E8-2906BAF882C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FD60-5897-4BAE-8D72-66DC5749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5D2B-B394-4829-96E8-2906BAF882C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FD60-5897-4BAE-8D72-66DC5749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5D2B-B394-4829-96E8-2906BAF882C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FD60-5897-4BAE-8D72-66DC5749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5D2B-B394-4829-96E8-2906BAF882C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FD60-5897-4BAE-8D72-66DC5749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5D2B-B394-4829-96E8-2906BAF882C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FD60-5897-4BAE-8D72-66DC5749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5D2B-B394-4829-96E8-2906BAF882C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CFD60-5897-4BAE-8D72-66DC5749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610600" cy="32316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Preacher, Preparation, 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class on making and preaching sermons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80" y="3733800"/>
            <a:ext cx="32792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33</a:t>
            </a: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</a:t>
            </a: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Considerations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3962400"/>
            <a:ext cx="2403222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Building </a:t>
            </a:r>
          </a:p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Bridges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90600"/>
            <a:ext cx="6172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“Most sermons resemble hovercrafts skimming over the water on blasts of hot air, never landing anywhere.”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21812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5433795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Who are they?</a:t>
            </a:r>
          </a:p>
          <a:p>
            <a:r>
              <a:rPr lang="en-US" sz="5400" dirty="0" smtClean="0"/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Young?  Old? </a:t>
            </a:r>
            <a:endParaRPr lang="en-US" sz="5400" dirty="0" smtClean="0"/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Educated? 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Ethnic experience?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Rural?  Urban? 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651159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Who are they?</a:t>
            </a:r>
          </a:p>
          <a:p>
            <a:r>
              <a:rPr lang="en-US" sz="5400" dirty="0" smtClean="0"/>
              <a:t>What do they believe?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Doctrinally? 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Convictions? 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Bible knowledge?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53206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Who are they?</a:t>
            </a:r>
          </a:p>
          <a:p>
            <a:r>
              <a:rPr lang="en-US" sz="5400" dirty="0" smtClean="0"/>
              <a:t>What do they believe?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they know 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about God?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almost nothing 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preaching can be too 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“preachy” 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59870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Who are they?</a:t>
            </a:r>
          </a:p>
          <a:p>
            <a:r>
              <a:rPr lang="en-US" sz="5400" dirty="0" smtClean="0"/>
              <a:t>What do they believe?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they know 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about God?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I help them come to 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terms with who they are?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to determine culture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 research</a:t>
            </a:r>
          </a:p>
          <a:p>
            <a:pPr marL="914400" indent="-914400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-food choices, websites, </a:t>
            </a:r>
          </a:p>
          <a:p>
            <a:pPr marL="914400" indent="-914400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  city hall, demographics </a:t>
            </a:r>
          </a:p>
          <a:p>
            <a:pPr marL="914400" indent="-914400"/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to determine culture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 research</a:t>
            </a:r>
          </a:p>
          <a:p>
            <a:pPr marL="914400" indent="-914400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Understand what are their felt needs </a:t>
            </a:r>
          </a:p>
          <a:p>
            <a:pPr marL="914400" indent="-914400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Meet them at the door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8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to determine culture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 research</a:t>
            </a:r>
          </a:p>
          <a:p>
            <a:pPr marL="914400" indent="-914400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Understand what are their felt needs </a:t>
            </a:r>
          </a:p>
          <a:p>
            <a:pPr marL="914400" indent="-914400">
              <a:buAutoNum type="arabicPeriod" startAt="3"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them at the door</a:t>
            </a:r>
          </a:p>
          <a:p>
            <a:pPr marL="914400" indent="-914400">
              <a:buAutoNum type="arabicPeriod" startAt="3"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to know them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to determine culture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 research</a:t>
            </a:r>
          </a:p>
          <a:p>
            <a:pPr marL="914400" indent="-914400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Understand what are their felt needs </a:t>
            </a:r>
          </a:p>
          <a:p>
            <a:pPr marL="914400" indent="-914400">
              <a:buAutoNum type="arabicPeriod" startAt="3"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them at the door</a:t>
            </a:r>
          </a:p>
          <a:p>
            <a:pPr marL="914400" indent="-914400">
              <a:buAutoNum type="arabicPeriod" startAt="3"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to know them</a:t>
            </a:r>
          </a:p>
          <a:p>
            <a:pPr marL="914400" indent="-914400">
              <a:buAutoNum type="arabicPeriod" startAt="3"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to the Listeners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before the message 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group sermon prep 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practice preach to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someone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Bible study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799"/>
            <a:ext cx="9201418" cy="3733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30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after the message 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random evaluation 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sermon reflection group</a:t>
            </a:r>
          </a:p>
          <a:p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Reuel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Howell, </a:t>
            </a:r>
            <a:r>
              <a:rPr 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 in Preaching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876300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the sermon say to you?</a:t>
            </a:r>
          </a:p>
          <a:p>
            <a:pPr marL="914400" indent="-914400">
              <a:buAutoNum type="arabicPeriod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difference, do you think the sermon will make in your life? </a:t>
            </a:r>
          </a:p>
          <a:p>
            <a:pPr marL="914400" indent="-914400">
              <a:buAutoNum type="arabicPeriod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the preacher’s method, language, illustrations and delivery help or hinder your hearing of the message? </a:t>
            </a:r>
          </a:p>
          <a:p>
            <a:pPr marL="914400" indent="-914400">
              <a:buAutoNum type="arabicPeriod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agree with any of it?  What would you have said about the subject.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14182" cy="5240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590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4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ages-na.ssl-images-amazon.com/images/I/511VeeQZFhL._SX331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5765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534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Complaints</a:t>
            </a:r>
          </a:p>
          <a:p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irrelevant </a:t>
            </a:r>
          </a:p>
          <a:p>
            <a:pPr marL="742950" indent="-742950">
              <a:buAutoNum type="arabicPeriod"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much analysis, too little answer. </a:t>
            </a:r>
          </a:p>
          <a:p>
            <a:pPr marL="742950" indent="-742950">
              <a:buAutoNum type="arabicPeriod"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impersonal and too propositional—doesn’t relate to life</a:t>
            </a:r>
            <a:endParaRPr lang="en-US" sz="4400" dirty="0" smtClean="0"/>
          </a:p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240</Words>
  <Application>Microsoft Office PowerPoint</Application>
  <PresentationFormat>On-screen Show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4</cp:revision>
  <dcterms:created xsi:type="dcterms:W3CDTF">2019-10-09T11:26:19Z</dcterms:created>
  <dcterms:modified xsi:type="dcterms:W3CDTF">2019-10-28T14:16:28Z</dcterms:modified>
</cp:coreProperties>
</file>