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0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0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7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8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Sex, Procreation, and Contraception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9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Bible &amp;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Scripture see children? </a:t>
            </a:r>
          </a:p>
          <a:p>
            <a:pPr lvl="1"/>
            <a:r>
              <a:rPr lang="en-US" dirty="0"/>
              <a:t>Gen. 1:26-31</a:t>
            </a:r>
          </a:p>
          <a:p>
            <a:pPr lvl="1"/>
            <a:r>
              <a:rPr lang="en-US" dirty="0"/>
              <a:t>Gen. 38:1-10</a:t>
            </a:r>
          </a:p>
          <a:p>
            <a:pPr lvl="1"/>
            <a:r>
              <a:rPr lang="en-US" dirty="0"/>
              <a:t>Ps. 127:3-5</a:t>
            </a:r>
          </a:p>
          <a:p>
            <a:pPr lvl="1"/>
            <a:r>
              <a:rPr lang="en-US" dirty="0"/>
              <a:t>Ps. 128:1-4</a:t>
            </a:r>
          </a:p>
          <a:p>
            <a:pPr lvl="1"/>
            <a:r>
              <a:rPr lang="en-US" dirty="0"/>
              <a:t>Ps. 139:13-18</a:t>
            </a:r>
          </a:p>
          <a:p>
            <a:pPr lvl="1"/>
            <a:r>
              <a:rPr lang="en-US" dirty="0"/>
              <a:t>Song of Songs </a:t>
            </a:r>
          </a:p>
          <a:p>
            <a:pPr lvl="1"/>
            <a:r>
              <a:rPr lang="en-US" dirty="0"/>
              <a:t>Rom. 1:26-27</a:t>
            </a:r>
          </a:p>
          <a:p>
            <a:pPr lvl="1"/>
            <a:r>
              <a:rPr lang="en-US" dirty="0"/>
              <a:t>Eph. 6:1-4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0277" y="3045107"/>
            <a:ext cx="460586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ethics &amp; technology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Medicine as “remedial” or “therapeutic” </a:t>
            </a:r>
          </a:p>
          <a:p>
            <a:endParaRPr lang="en-US" dirty="0"/>
          </a:p>
          <a:p>
            <a:r>
              <a:rPr lang="en-US" dirty="0"/>
              <a:t>Technology as “enhancement”</a:t>
            </a:r>
          </a:p>
          <a:p>
            <a:endParaRPr lang="en-US" dirty="0"/>
          </a:p>
          <a:p>
            <a:r>
              <a:rPr lang="en-US" dirty="0"/>
              <a:t>Is contraception fixing something going wrong or altering something working as it should?  </a:t>
            </a:r>
          </a:p>
        </p:txBody>
      </p:sp>
    </p:spTree>
    <p:extLst>
      <p:ext uri="{BB962C8B-B14F-4D97-AF65-F5344CB8AC3E}">
        <p14:creationId xmlns:p14="http://schemas.microsoft.com/office/powerpoint/2010/main" val="21146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Sex, Procreation, and Contraception</vt:lpstr>
      <vt:lpstr>The Bible &amp; Children</vt:lpstr>
      <vt:lpstr>Medical ethics &amp; technology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the family of God </dc:title>
  <dc:creator>Wally DELAFUENTE</dc:creator>
  <cp:lastModifiedBy>Wally DELAFUENTE</cp:lastModifiedBy>
  <cp:revision>3</cp:revision>
  <dcterms:created xsi:type="dcterms:W3CDTF">2020-03-30T22:51:20Z</dcterms:created>
  <dcterms:modified xsi:type="dcterms:W3CDTF">2020-03-30T23:05:53Z</dcterms:modified>
</cp:coreProperties>
</file>