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ART?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Artificial insemination</a:t>
            </a:r>
          </a:p>
          <a:p>
            <a:endParaRPr lang="en-US" dirty="0"/>
          </a:p>
          <a:p>
            <a:r>
              <a:rPr lang="en-US" dirty="0"/>
              <a:t>In vitro fertilization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Surrogacy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4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Instruction: </a:t>
            </a:r>
            <a:br>
              <a:rPr lang="en-US" i="1" dirty="0"/>
            </a:br>
            <a:r>
              <a:rPr lang="en-US" dirty="0"/>
              <a:t>Use of embryos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embryo is a person </a:t>
            </a:r>
            <a:r>
              <a:rPr lang="en-US" dirty="0">
                <a:sym typeface="Wingdings" panose="05000000000000000000" pitchFamily="2" charset="2"/>
              </a:rPr>
              <a:t> unconditional respect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 experimentation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Embryos may not be trafficked, frozen, or destroyed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Problem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188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Instruction:</a:t>
            </a:r>
            <a:br>
              <a:rPr lang="en-US" i="1" dirty="0"/>
            </a:br>
            <a:r>
              <a:rPr lang="en-US" dirty="0"/>
              <a:t>Intervention in procreation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“Heterologous” processes: biological parents not married</a:t>
            </a:r>
          </a:p>
          <a:p>
            <a:pPr lvl="1"/>
            <a:r>
              <a:rPr lang="en-US" dirty="0"/>
              <a:t>Never allowed</a:t>
            </a:r>
          </a:p>
          <a:p>
            <a:endParaRPr lang="en-US" dirty="0"/>
          </a:p>
          <a:p>
            <a:r>
              <a:rPr lang="en-US" dirty="0"/>
              <a:t>“Homologous” processes: biological parents are married</a:t>
            </a:r>
          </a:p>
          <a:p>
            <a:pPr lvl="1"/>
            <a:r>
              <a:rPr lang="en-US" dirty="0"/>
              <a:t>Only allowed if procreation is attained through sexual union </a:t>
            </a:r>
          </a:p>
        </p:txBody>
      </p:sp>
    </p:spTree>
    <p:extLst>
      <p:ext uri="{BB962C8B-B14F-4D97-AF65-F5344CB8AC3E}">
        <p14:creationId xmlns:p14="http://schemas.microsoft.com/office/powerpoint/2010/main" val="50068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Macintosh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Wingdings</vt:lpstr>
      <vt:lpstr>Arial</vt:lpstr>
      <vt:lpstr>Office Theme</vt:lpstr>
      <vt:lpstr>What is ART? </vt:lpstr>
      <vt:lpstr>Instruction:  Use of embryos </vt:lpstr>
      <vt:lpstr>Instruction: Intervention in procreation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3</cp:revision>
  <dcterms:created xsi:type="dcterms:W3CDTF">2020-03-31T14:09:54Z</dcterms:created>
  <dcterms:modified xsi:type="dcterms:W3CDTF">2020-03-31T14:11:35Z</dcterms:modified>
</cp:coreProperties>
</file>