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6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4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7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2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F597-1C07-4750-B821-FA8B45B9340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8061-2413-470A-889F-A18901668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332656"/>
            <a:ext cx="9108504" cy="1470025"/>
          </a:xfrm>
        </p:spPr>
        <p:txBody>
          <a:bodyPr/>
          <a:lstStyle/>
          <a:p>
            <a:r>
              <a:rPr lang="ru-RU" b="1" dirty="0" smtClean="0"/>
              <a:t>ОПРЕДЕЛЕНИЕ </a:t>
            </a:r>
            <a:r>
              <a:rPr lang="ru-RU" b="1" dirty="0"/>
              <a:t>МИРОВОЗЗРЕНИЯ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892480" cy="4248472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Истинная реальность 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>
                <a:solidFill>
                  <a:schemeClr val="tx1"/>
                </a:solidFill>
              </a:rPr>
              <a:t>физика, метафизика). 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Что составляет истинную реальность? 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Что реально, а что только кажется таковым?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7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мировоззренческие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64652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Абсолютов нет/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нет вне материи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Все истина /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Абсолютов нет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Истин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много / Абсолютов нет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Есть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абсолютная истина / Бог есть истина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23155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699389"/>
                <a:gridCol w="1699389"/>
                <a:gridCol w="1699389"/>
                <a:gridCol w="1699389"/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Этика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Нет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(человек критерий оценки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 Кто сильнее тот и прав / цель оправдывает средства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ОПРЕДЕЛЕНИЕ МИРОВОЗЗРЕНИЯ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416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28913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699389"/>
                <a:gridCol w="1699389"/>
                <a:gridCol w="1699389"/>
                <a:gridCol w="1699389"/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Этика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Нет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(человек критерий оценки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 Кто сильнее тот и прав / цель оправдывает средства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(человек = бог) критерий оценки / Все правильно / зла не существует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ОПРЕДЕЛЕНИЕ МИРОВОЗЗРЕНИЯ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2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376573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699389"/>
                <a:gridCol w="1699389"/>
                <a:gridCol w="1699389"/>
                <a:gridCol w="1699389"/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Этика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Нет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(человек критерий оценки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 Кто сильнее тот и прав / цель оправдывает средства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(человек = бог) критерий оценки / Все правильно / зла не существует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Много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(выбирай любую)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ОПРЕДЕЛЕНИЕ МИРОВОЗЗРЕНИЯ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84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6904"/>
              </p:ext>
            </p:extLst>
          </p:nvPr>
        </p:nvGraphicFramePr>
        <p:xfrm>
          <a:off x="323528" y="2132856"/>
          <a:ext cx="8568953" cy="4368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699389"/>
                <a:gridCol w="1699389"/>
                <a:gridCol w="1699389"/>
                <a:gridCol w="1699389"/>
              </a:tblGrid>
              <a:tr h="1128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23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Этика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Нет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(человек критерий оценки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 Кто сильнее тот и прав / цель оправдывает средства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(человек = бог) критерий оценки / Все правильно / зла не существует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Много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(выбирай любую) / Этика ситуативная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Бог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критерий оценки / этика абсолютна вне зависимо от ситуации / степень хорошести это степень похожести на Бога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92695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ОПРЕДЕЛЕНИЕ МИРОВОЗЗРЕНИЯ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369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МИРОВОЗЗРЕНИЯ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43522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/>
                <a:gridCol w="1677786"/>
                <a:gridCol w="1677786"/>
                <a:gridCol w="1677786"/>
                <a:gridCol w="1677786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материален / души нет / материя первична, а сознание вторично / смерть — это конец всего / Спасение – в памяти потомков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МИРОВОЗЗРЕНИЯ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6813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/>
                <a:gridCol w="1677786"/>
                <a:gridCol w="1677786"/>
                <a:gridCol w="1677786"/>
                <a:gridCol w="1677786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материален / души нет / материя первична, а сознание вторично / смерть — это конец всего / Спасение – в памяти потомков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метафизичен (он и есть бог) / тела — это иллюзия / смерти как таковой нет, это иллюзия / Спасение – исчезнуть как личность и слиться с Единым сознанием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МИРОВОЗЗРЕНИЯ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6579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/>
                <a:gridCol w="1677786"/>
                <a:gridCol w="1677786"/>
                <a:gridCol w="1677786"/>
                <a:gridCol w="1677786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материален / души нет / материя первична, а сознание вторично / смерть — это конец всего / Спасение – в памяти потомков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метафизичен (он и есть бог) / тела — это иллюзия / смерти как таковой нет, это иллюзия / Спасение – исчезнуть как личность и слиться с Единым сознанием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Имеет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тело, наделенное метафизическими свойствами / смерти нет, это переход в другой мир / Спасение – собрать все необходимые вещи и пропуски в загробный мир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" y="5099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25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МИРОВОЗЗРЕНИЯ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80364"/>
              </p:ext>
            </p:extLst>
          </p:nvPr>
        </p:nvGraphicFramePr>
        <p:xfrm>
          <a:off x="395537" y="2348880"/>
          <a:ext cx="8388930" cy="423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786"/>
                <a:gridCol w="1677786"/>
                <a:gridCol w="1677786"/>
                <a:gridCol w="1677786"/>
                <a:gridCol w="1677786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081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Человек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материален / души нет / материя первична, а сознание вторично / смерть — это конец всего / Спасение – в памяти потомков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метафизичен (он и есть бог) / тела — это иллюзия / смерти как таковой нет, это иллюзия / Спасение – исчезнуть как личность и слиться с Единым сознанием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Имеет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тело, наделенное метафизическими свойствами / смерти нет, это переход в другой мир / Спасение – собрать все необходимые вещи и пропуски в загробный мир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Это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душа, которая имеет дух и тело / смерть – это разделение с телом, но душа вечна / Спасение – в примирении с Богом Творцом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34133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/>
                <a:gridCol w="1741117"/>
                <a:gridCol w="1741117"/>
                <a:gridCol w="1741117"/>
                <a:gridCol w="1892517"/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Истинная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реальность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физика / материя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Основные мировоззренческие системы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79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16660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/>
                <a:gridCol w="1741117"/>
                <a:gridCol w="1741117"/>
                <a:gridCol w="1741117"/>
                <a:gridCol w="1892517"/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Истинная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реальность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физика / материя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метафизика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/ материя это иллюзия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Основные мировоззренческие системы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28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26771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/>
                <a:gridCol w="1741117"/>
                <a:gridCol w="1741117"/>
                <a:gridCol w="1741117"/>
                <a:gridCol w="1892517"/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Истинная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реальность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физика / материя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метафизика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/ материя это иллюзия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смешана с физикой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Материя обладает и духовными свойствами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Основные мировоззренческие системы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76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708920"/>
            <a:ext cx="5974432" cy="891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10558"/>
              </p:ext>
            </p:extLst>
          </p:nvPr>
        </p:nvGraphicFramePr>
        <p:xfrm>
          <a:off x="179512" y="2204863"/>
          <a:ext cx="8856985" cy="432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117"/>
                <a:gridCol w="1741117"/>
                <a:gridCol w="1741117"/>
                <a:gridCol w="1741117"/>
                <a:gridCol w="1892517"/>
              </a:tblGrid>
              <a:tr h="864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45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Истинная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реальность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физика / материя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Только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метафизика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/ материя это иллюзия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Метафизика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смешана с физикой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Материя обладает и духовными свойствами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 материя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метафизика / духовное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- это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составляющие одной реальности, но они не смешиваются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8053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Основные мировоззренческие системы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68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760" y="260648"/>
            <a:ext cx="8892480" cy="1470025"/>
          </a:xfrm>
        </p:spPr>
        <p:txBody>
          <a:bodyPr/>
          <a:lstStyle/>
          <a:p>
            <a:r>
              <a:rPr lang="ru-RU" b="1" dirty="0" smtClean="0"/>
              <a:t>ОПРЕДЕЛЕНИЕ МИРОВОЗЗРЕНИЯ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208912" cy="417646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Истина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Есть </a:t>
            </a:r>
            <a:r>
              <a:rPr lang="ru-RU" dirty="0">
                <a:solidFill>
                  <a:schemeClr val="tx1"/>
                </a:solidFill>
              </a:rPr>
              <a:t>ли такое понятие как абсолютная истина?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Существуют ли утверждения, которые истинны всегда, не зависимо от обстоятельств?</a:t>
            </a:r>
          </a:p>
        </p:txBody>
      </p:sp>
    </p:spTree>
    <p:extLst>
      <p:ext uri="{BB962C8B-B14F-4D97-AF65-F5344CB8AC3E}">
        <p14:creationId xmlns:p14="http://schemas.microsoft.com/office/powerpoint/2010/main" val="41312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мировоззренческие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17243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Абсолютов нет/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нет вне материи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1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мировоззренческие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03341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Абсолютов нет/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нет вне материи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Все истина /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Абсолютов нет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мировоззренческие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19489"/>
              </p:ext>
            </p:extLst>
          </p:nvPr>
        </p:nvGraphicFramePr>
        <p:xfrm>
          <a:off x="162370" y="2348880"/>
          <a:ext cx="8784975" cy="419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Вопросы / Мировоззрения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Пантеизм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Политеизм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Теизм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96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истина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Абсолютов нет/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нет вне материи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Все истина /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Абсолютов нет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</a:rPr>
                        <a:t>Истин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</a:rPr>
                        <a:t>много / Абсолютов нет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2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744</Words>
  <Application>Microsoft Office PowerPoint</Application>
  <PresentationFormat>Экран (4:3)</PresentationFormat>
  <Paragraphs>302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ОПРЕДЕЛЕНИЕ МИРОВОЗЗРЕНИЯ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МИРОВОЗЗРЕНИЯ</vt:lpstr>
      <vt:lpstr>Основные мировоззренческие системы </vt:lpstr>
      <vt:lpstr>Основные мировоззренческие системы </vt:lpstr>
      <vt:lpstr>Основные мировоззренческие системы </vt:lpstr>
      <vt:lpstr>Основные мировоззренческие системы 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МИРОВОЗЗРЕНИЯ </vt:lpstr>
      <vt:lpstr>ОПРЕДЕЛЕНИЕ МИРОВОЗЗРЕНИЯ </vt:lpstr>
      <vt:lpstr>ОПРЕДЕЛЕНИЕ МИРОВОЗЗРЕНИЯ </vt:lpstr>
      <vt:lpstr>ОПРЕДЕЛЕНИЕ МИРОВОЗЗРЕНИЯ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МИРОВОЗЗРЕНИЯ</dc:title>
  <dc:creator>Admin</dc:creator>
  <cp:lastModifiedBy>Admin</cp:lastModifiedBy>
  <cp:revision>8</cp:revision>
  <dcterms:created xsi:type="dcterms:W3CDTF">2020-06-05T08:41:35Z</dcterms:created>
  <dcterms:modified xsi:type="dcterms:W3CDTF">2020-06-17T10:06:35Z</dcterms:modified>
</cp:coreProperties>
</file>