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9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4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3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0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0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6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81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A411-8325-4EF1-B99A-60FDF9B71B20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6388-212D-4EC8-B78E-FAC2DAA08D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5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cap="all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Вселенная сотворена и есть свидетельство существования Самосуществующего Существа (Первопричина всего).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cap="all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43204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Вселенная сотворена и есть свидетельство существования Самосуществующего Существа (Первопричина всего).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Божье существование исходя из факта существования вселенной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«Если </a:t>
            </a:r>
            <a:r>
              <a:rPr lang="ru-RU" dirty="0" smtClean="0">
                <a:solidFill>
                  <a:schemeClr val="tx1"/>
                </a:solidFill>
              </a:rPr>
              <a:t>что-либо </a:t>
            </a:r>
            <a:r>
              <a:rPr lang="ru-RU" dirty="0">
                <a:solidFill>
                  <a:schemeClr val="tx1"/>
                </a:solidFill>
              </a:rPr>
              <a:t>существует, Бог существует» Почему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cap="all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432048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Вселенная сотворена и есть свидетельство существования Самосуществующего Существа (Первопричина всего).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Божье существование исходя из факта существования вселенной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«Если что-либо существует, Бог существует» Почему?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Значит ли закон причины, что все должно иметь причину? Объясните.</a:t>
            </a:r>
          </a:p>
        </p:txBody>
      </p:sp>
    </p:spTree>
    <p:extLst>
      <p:ext uri="{BB962C8B-B14F-4D97-AF65-F5344CB8AC3E}">
        <p14:creationId xmlns:p14="http://schemas.microsoft.com/office/powerpoint/2010/main" val="29719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cap="all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4320480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«</a:t>
            </a:r>
            <a:r>
              <a:rPr lang="ru-RU" sz="2400" i="1" dirty="0">
                <a:solidFill>
                  <a:schemeClr val="tx1"/>
                </a:solidFill>
              </a:rPr>
              <a:t>Возможно ли, чтобы что-либо было самосуществующим?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Мы </a:t>
            </a:r>
            <a:r>
              <a:rPr lang="ru-RU" sz="2400" dirty="0">
                <a:solidFill>
                  <a:schemeClr val="tx1"/>
                </a:solidFill>
              </a:rPr>
              <a:t>видели, что логически невозможно чему-либо быть самосотворенным, так как чтобы что-то сотворило само себя, оно должно существовать до этого сотворения, следовательно, должно быть и не быть в одно и тоже время и одних и тех же отношениях. Логика исключает это как рационально возможное».</a:t>
            </a:r>
          </a:p>
        </p:txBody>
      </p:sp>
    </p:spTree>
    <p:extLst>
      <p:ext uri="{BB962C8B-B14F-4D97-AF65-F5344CB8AC3E}">
        <p14:creationId xmlns:p14="http://schemas.microsoft.com/office/powerpoint/2010/main" val="17572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cap="all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432048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Необходимое существо: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если что-либо существует, то существование Бога рационально необходимо. Если что-то существует сейчас, разум требует, чтобы что-то существовало всегда …или мы вообще не сможем говорить о существовании чего-либо. Если когда-нибудь было время, когда не существовало ничего, тогда что могло бы быть сейчас, кроме ничего»? </a:t>
            </a:r>
          </a:p>
        </p:txBody>
      </p:sp>
    </p:spTree>
    <p:extLst>
      <p:ext uri="{BB962C8B-B14F-4D97-AF65-F5344CB8AC3E}">
        <p14:creationId xmlns:p14="http://schemas.microsoft.com/office/powerpoint/2010/main" val="38094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cap="all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42484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Это очень важно для христианина, который пытается отстаивать свою веру, поскольку оружие, которое используется критицизмом против христианства, практически все направлено на идею о творении и Творце. Если кто-то сможет избавиться от идеи о сотворении и о Создателе, то нарушится вся концепция о Боге. Поэтому люди пытаются доказывать, что если вы будете отталкиваться от рационализма и науки, то вам придется поверить во вселенную без Бога. Мы в свою очередь пытаемся развернуть это оружие, сказав, что таким людям нужно осознать, что то, что они постулируют как альтернативу для полного теизма – это, не что иное, как проявление иррационализма и абсурда, поскольку разум требует существования существа необходимого.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ИСТИННОСТИ МИРОВОЗЗРЕНИЙ</dc:title>
  <dc:creator>Admin</dc:creator>
  <cp:lastModifiedBy>Admin</cp:lastModifiedBy>
  <cp:revision>4</cp:revision>
  <dcterms:created xsi:type="dcterms:W3CDTF">2020-06-18T16:13:54Z</dcterms:created>
  <dcterms:modified xsi:type="dcterms:W3CDTF">2020-06-18T17:06:30Z</dcterms:modified>
</cp:coreProperties>
</file>