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3" r:id="rId4"/>
    <p:sldId id="259" r:id="rId5"/>
    <p:sldId id="258" r:id="rId6"/>
    <p:sldId id="260" r:id="rId7"/>
    <p:sldId id="262" r:id="rId8"/>
    <p:sldId id="261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232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0F900-4F6E-E048-8936-C9A2418DF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C6ABA4-40C7-C04C-AAE2-FCCC077CDF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3955C-E560-5F4B-8D5D-5B8BC1478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09409-9715-A145-AC94-3E8297717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D2CC81-88F7-CB4C-95CB-1CAEEC21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853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300D3-3B77-B549-B3CD-CE48C2183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931E00-2F16-3747-B266-92154763C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37F36-DFAD-1047-ACD4-B10B488E7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7377E-FF25-D246-AF7F-A763EA05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27BC5-B543-3C40-AD0F-97AABFF1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3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9D3938-E4CD-6B45-94C7-CF08FF63A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2E4EDC-780C-F248-8AF3-AD17F24F2F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BF056-EC26-2048-9602-B26D81A6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3E22F-B317-C74C-9AD4-4BEFE9B04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B2A5B-3084-0544-AFB7-741ABBF4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53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BA385-BA1C-284A-99CC-B7DA2AFA5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E419C-B932-FA43-B957-52B49F107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E3670-CFF2-4E4C-A66E-A8F596C89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1F0E2-F497-C349-951B-71F37CAB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212E4-72AD-6A41-80E1-9536D0A5A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2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13902-9804-E840-9D04-D7F55B2AC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AA816-27D4-4942-98FC-A8854DB33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EE569-7881-C548-A382-4DD2C21A0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D0ECF-E856-7E49-BB48-80EA477CC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08019-6F3D-454A-A462-3F983D3A0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4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3F1ED-851D-7546-8EA9-9D9445377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29F32-D6A9-8940-8B2D-8AF0B32FF3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82C9C2-BB1C-724F-8D9D-17CEFD6F6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92EA3D-D8AF-4442-BF42-C600A53D1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2A64CC-53FC-BF4B-A4A2-4B1838EC6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BE454-C868-D444-A227-97780FD3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04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70BC1-B0A5-E440-89FE-13383DC66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4ACD9-C2A9-AD44-A7D4-EA898F235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A109B-7948-BA4C-B056-BD75F7703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296E-AB2B-BD46-8B3A-FD507E20ED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1DE515-8DCB-E645-9120-67DB13038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FE68A9-B446-4949-AF72-616306FBF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ED86EB-93C9-5548-B7FB-A74F9EF4E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274DDF-4566-9843-ADD2-1E52C42CF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45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F5274-2495-CA44-BB0B-EF342C10A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14F6F-7686-5A4D-B215-AA471D857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AA890-D864-6A4A-B2A0-17B8C4CF0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643159-FD88-8048-A133-1DE16910A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14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DBCE15-4A58-AA44-9880-109C0E9FD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2B95ED-FC82-C64B-A5C7-354E5F955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89D351-9E94-DD4B-8729-27C8CAE5C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939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EA4FA-356A-DB41-8171-E99224512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35318-4FAD-AC46-8959-F7383A1FC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54F652-BA2A-504D-B1AB-2DC8E700C7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26AFF-8C57-FA4A-891F-D51CD5E09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14D399-863C-4045-BAB8-FED295525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FE31B-4C74-1249-A5C9-F3FAD8DD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449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A8A93-5B23-AF47-BA3B-2C9FEF592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5D419E-E35D-3646-88D0-79E014D816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458A56-8114-5D43-B377-A54F3CEFD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68E15-59D0-D441-9E17-53217B508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144C2-04EF-FF4F-B9CE-DE5E04A51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3D937-3191-AF46-ADDC-F33215445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61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E48011-5602-7B45-98D7-6BED2B226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CAE14D-6BB8-1540-BF6A-C611FF547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7218C-F22A-6543-9542-CA4E97351B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0CAB5-3AC5-4C4D-A1AC-77B51A61BBDC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035B8-81EF-844D-8C0A-892E4DAD29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CEDCB-8360-D14B-96B3-ECB05CDBE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A7616-B8ED-574E-AE7C-122209540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0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B7BB0-110A-E644-B265-8AA723105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77925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+mn-lt"/>
              </a:rPr>
              <a:t>Иисуса Навина 11-12</a:t>
            </a:r>
            <a:endParaRPr lang="en-US" sz="7200" b="1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1A355-59FC-1441-A69E-C8DA7180D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86100"/>
            <a:ext cx="9144000" cy="2171700"/>
          </a:xfrm>
        </p:spPr>
        <p:txBody>
          <a:bodyPr>
            <a:noAutofit/>
          </a:bodyPr>
          <a:lstStyle/>
          <a:p>
            <a:r>
              <a:rPr lang="ru-RU" sz="8000" b="1" dirty="0"/>
              <a:t>4 жизненных принципа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894240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dirty="0"/>
              <a:t>Не сомневайся в Божьих обещаниях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46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04734-0012-D54A-93D8-4556F9D0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94E7-BC20-A048-AEC3-E3AA0F3B3DE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 поступил Иисус с ними так, как сказал ему Господь: коням их перерезал жилы и колесницы их </a:t>
            </a:r>
            <a:r>
              <a:rPr lang="ru-RU" sz="3600" dirty="0" err="1"/>
              <a:t>сожег</a:t>
            </a:r>
            <a:r>
              <a:rPr lang="ru-RU" sz="3600" dirty="0"/>
              <a:t> огнем. Иисуса Навина </a:t>
            </a:r>
            <a:r>
              <a:rPr lang="en-US" sz="3600" dirty="0"/>
              <a:t>11:9.</a:t>
            </a:r>
          </a:p>
          <a:p>
            <a:endParaRPr 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875EEB6-18EA-934D-8DC5-7037DD1E37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39407" y="1825625"/>
            <a:ext cx="324718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02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b="1" dirty="0"/>
              <a:t>Иеремия 9:23-24 Так говорит Господь: да не хвалится мудрый мудростью своею, да не хвалится сильный силою своею, да не хвалится богатый богатством своим. 24 Но хвалящийся хвались тем, что разумеет и знает Меня, что Я - Господь, творящий милость, суд и правду на земле; ибо только это благоугодно Мне, говорит Господь.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9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dirty="0"/>
              <a:t>Не сомневайся в Божьих обещаниях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45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7F0C3-AED9-FD4E-BB66-E2A8CDBBF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книга Иисуса Навина 11:19-20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7B225-E4C5-8940-88A7-462CAD2F0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19 Не было города, который заключил бы мир с сынами </a:t>
            </a:r>
            <a:r>
              <a:rPr lang="ru-RU" sz="3200" dirty="0" err="1"/>
              <a:t>Израилевыми</a:t>
            </a:r>
            <a:r>
              <a:rPr lang="ru-RU" sz="3200" dirty="0"/>
              <a:t>, кроме </a:t>
            </a:r>
            <a:r>
              <a:rPr lang="ru-RU" sz="3200" dirty="0" err="1"/>
              <a:t>Евеев</a:t>
            </a:r>
            <a:r>
              <a:rPr lang="ru-RU" sz="3200" dirty="0"/>
              <a:t>, жителей </a:t>
            </a:r>
            <a:r>
              <a:rPr lang="ru-RU" sz="3200" dirty="0" err="1"/>
              <a:t>Гаваона</a:t>
            </a:r>
            <a:r>
              <a:rPr lang="ru-RU" sz="3200" dirty="0"/>
              <a:t>: все взяли они войною; </a:t>
            </a:r>
          </a:p>
          <a:p>
            <a:r>
              <a:rPr lang="ru-RU" sz="3200" dirty="0"/>
              <a:t>20 ибо от Господа было то, что они ожесточили сердце свое и войною встречали Израиля - для того, чтобы преданы были заклятию и чтобы не было им помилования, но чтобы истреблены были так, как повелел Господь Моисею.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941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892D5-0C98-6545-840D-A3E1C7520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Бытие 15:13-21</a:t>
            </a:r>
            <a:endParaRPr lang="en-US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CD8F9F-9E2B-344B-98C2-5C64E2E58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И сказал </a:t>
            </a:r>
            <a:r>
              <a:rPr lang="ru-RU" i="1" dirty="0"/>
              <a:t>Господь</a:t>
            </a:r>
            <a:r>
              <a:rPr lang="ru-RU" dirty="0"/>
              <a:t> </a:t>
            </a:r>
            <a:r>
              <a:rPr lang="ru-RU" dirty="0" err="1"/>
              <a:t>Авраму</a:t>
            </a:r>
            <a:r>
              <a:rPr lang="ru-RU" dirty="0"/>
              <a:t>: знай, что потомки твои будут пришельцами в земле не своей, и поработят их, и будут угнетать их четыреста лет, 14 но Я произведу суд над народом, у которого они будут в порабощении; после сего они выйдут с большим имуществом, 15 а ты отойдешь к отцам твоим в мире </a:t>
            </a:r>
            <a:r>
              <a:rPr lang="ru-RU" i="1" dirty="0"/>
              <a:t>и</a:t>
            </a:r>
            <a:r>
              <a:rPr lang="ru-RU" dirty="0"/>
              <a:t> будешь погребен в старости доброй; 16 в четвертом роде возвратятся они сюда: </a:t>
            </a:r>
            <a:r>
              <a:rPr lang="ru-RU" b="1" dirty="0"/>
              <a:t>ибо </a:t>
            </a:r>
            <a:r>
              <a:rPr lang="ru-RU" b="1" i="1" dirty="0"/>
              <a:t>мера</a:t>
            </a:r>
            <a:r>
              <a:rPr lang="ru-RU" b="1" dirty="0"/>
              <a:t> беззаконий </a:t>
            </a:r>
            <a:r>
              <a:rPr lang="ru-RU" b="1" dirty="0" err="1"/>
              <a:t>Аморреев</a:t>
            </a:r>
            <a:r>
              <a:rPr lang="ru-RU" b="1" dirty="0"/>
              <a:t> доселе еще не наполнилась</a:t>
            </a:r>
            <a:r>
              <a:rPr lang="ru-RU" dirty="0"/>
              <a:t>. 17 Когда зашло солнце и наступила тьма, вот, дым </a:t>
            </a:r>
            <a:r>
              <a:rPr lang="ru-RU" i="1" dirty="0"/>
              <a:t>как бы из</a:t>
            </a:r>
            <a:r>
              <a:rPr lang="ru-RU" dirty="0"/>
              <a:t> печи и пламя огня прошли между рассеченными </a:t>
            </a:r>
            <a:r>
              <a:rPr lang="ru-RU" i="1" dirty="0"/>
              <a:t>животными</a:t>
            </a:r>
            <a:r>
              <a:rPr lang="ru-RU" dirty="0"/>
              <a:t>. 18 В этот день заключил Господь завет с </a:t>
            </a:r>
            <a:r>
              <a:rPr lang="ru-RU" dirty="0" err="1"/>
              <a:t>Аврамом</a:t>
            </a:r>
            <a:r>
              <a:rPr lang="ru-RU" dirty="0"/>
              <a:t>, сказав: потомству твоему даю Я землю сию, от реки Египетской до великой реки, реки Евфрата: 19 </a:t>
            </a:r>
            <a:r>
              <a:rPr lang="ru-RU" dirty="0" err="1"/>
              <a:t>Кенеев</a:t>
            </a:r>
            <a:r>
              <a:rPr lang="ru-RU" dirty="0"/>
              <a:t>, </a:t>
            </a:r>
            <a:r>
              <a:rPr lang="ru-RU" dirty="0" err="1"/>
              <a:t>Кенезеев</a:t>
            </a:r>
            <a:r>
              <a:rPr lang="ru-RU" dirty="0"/>
              <a:t>, </a:t>
            </a:r>
            <a:r>
              <a:rPr lang="ru-RU" dirty="0" err="1"/>
              <a:t>Кедмонеев</a:t>
            </a:r>
            <a:r>
              <a:rPr lang="ru-RU" dirty="0"/>
              <a:t>, 20 </a:t>
            </a:r>
            <a:r>
              <a:rPr lang="ru-RU" dirty="0" err="1"/>
              <a:t>Хеттеев</a:t>
            </a:r>
            <a:r>
              <a:rPr lang="ru-RU" dirty="0"/>
              <a:t>, </a:t>
            </a:r>
            <a:r>
              <a:rPr lang="ru-RU" dirty="0" err="1"/>
              <a:t>Ферезеев</a:t>
            </a:r>
            <a:r>
              <a:rPr lang="ru-RU" dirty="0"/>
              <a:t>, </a:t>
            </a:r>
            <a:r>
              <a:rPr lang="ru-RU" dirty="0" err="1"/>
              <a:t>Рефаимов</a:t>
            </a:r>
            <a:r>
              <a:rPr lang="ru-RU" dirty="0"/>
              <a:t>, 21 </a:t>
            </a:r>
            <a:r>
              <a:rPr lang="ru-RU" dirty="0" err="1"/>
              <a:t>Аморреев</a:t>
            </a:r>
            <a:r>
              <a:rPr lang="ru-RU" dirty="0"/>
              <a:t>, </a:t>
            </a:r>
            <a:r>
              <a:rPr lang="ru-RU" dirty="0" err="1"/>
              <a:t>Хананеев</a:t>
            </a:r>
            <a:r>
              <a:rPr lang="ru-RU" dirty="0"/>
              <a:t>, </a:t>
            </a:r>
            <a:r>
              <a:rPr lang="ru-RU" dirty="0" err="1"/>
              <a:t>Гергесеев</a:t>
            </a:r>
            <a:r>
              <a:rPr lang="ru-RU" dirty="0"/>
              <a:t> и </a:t>
            </a:r>
            <a:r>
              <a:rPr lang="ru-RU" dirty="0" err="1"/>
              <a:t>Иевусеев</a:t>
            </a:r>
            <a:r>
              <a:rPr lang="ru-RU" dirty="0"/>
              <a:t>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704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D3CB-9463-BF40-A814-4C2566AEE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Помни о неизбежности Божьего суда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B9A33-BBD6-5C40-80CF-45334450F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2 Петра 3:9 Не медлит Господь </a:t>
            </a:r>
            <a:r>
              <a:rPr lang="ru-RU" sz="3200" b="1" i="1" dirty="0"/>
              <a:t>исполнением</a:t>
            </a:r>
            <a:r>
              <a:rPr lang="ru-RU" sz="3200" b="1" dirty="0"/>
              <a:t> обетования, как некоторые почитают то </a:t>
            </a:r>
            <a:r>
              <a:rPr lang="ru-RU" sz="3200" b="1" dirty="0" err="1"/>
              <a:t>медлением</a:t>
            </a:r>
            <a:r>
              <a:rPr lang="ru-RU" sz="3200" b="1" dirty="0"/>
              <a:t>; но </a:t>
            </a:r>
            <a:r>
              <a:rPr lang="ru-RU" sz="3200" b="1" dirty="0" err="1"/>
              <a:t>долготерпит</a:t>
            </a:r>
            <a:r>
              <a:rPr lang="ru-RU" sz="3200" b="1" dirty="0"/>
              <a:t> нас, не желая, чтобы кто погиб, но чтобы все пришли к покаянию. </a:t>
            </a:r>
          </a:p>
          <a:p>
            <a:r>
              <a:rPr lang="ru-RU" sz="3200" b="1" dirty="0"/>
              <a:t>2 Фес 2:11-12 И за сие пошлет им Бог действие заблуждения, так что они будут верить лжи, 12 да будут осуждены все, не веровавшие истине, но возлюбившие неправду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867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b="1" dirty="0"/>
              <a:t>Притчи </a:t>
            </a:r>
            <a:r>
              <a:rPr lang="en-US" b="1" dirty="0"/>
              <a:t>24:11</a:t>
            </a:r>
            <a:r>
              <a:rPr lang="ru-RU" b="1" dirty="0"/>
              <a:t> Спасай взятых на смерть, и неужели откажешься от обреченных на убиение? 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dirty="0"/>
              <a:t>Не сомневайся в Божьих обещаниях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01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13849-672D-9540-9D46-25C4EDA7A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книга Иисуса Навина 11:23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A2F07-8D79-3740-84F3-9EE1E793A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/>
              <a:t>Таким образом взял Иисус всю землю, как говорил Господь Моисею, и отдал ее Иисусу в удел Израильтянам, по разделению между коленами их. И успокоилась земля от войны.</a:t>
            </a:r>
          </a:p>
          <a:p>
            <a:r>
              <a:rPr lang="ru-RU" b="1" dirty="0"/>
              <a:t>Числа 14:1-4 И подняло все общество вопль, и плакал народ во </a:t>
            </a:r>
            <a:r>
              <a:rPr lang="ru-RU" b="1" i="1" dirty="0"/>
              <a:t>всю</a:t>
            </a:r>
            <a:r>
              <a:rPr lang="ru-RU" b="1" dirty="0"/>
              <a:t> ту ночь; 2 и роптали на Моисея и Аарона все сыны </a:t>
            </a:r>
            <a:r>
              <a:rPr lang="ru-RU" b="1" dirty="0" err="1"/>
              <a:t>Израилевы</a:t>
            </a:r>
            <a:r>
              <a:rPr lang="ru-RU" b="1" dirty="0"/>
              <a:t>, и все общество сказало им: о, если бы мы умерли в земле Египетской, или умерли бы в пустыне сей! 3 и для чего Господь ведет нас в землю сию, чтобы мы пали от меча? жены наши и дети наши достанутся в добычу </a:t>
            </a:r>
            <a:r>
              <a:rPr lang="ru-RU" b="1" i="1" dirty="0"/>
              <a:t>врагам</a:t>
            </a:r>
            <a:r>
              <a:rPr lang="ru-RU" b="1" dirty="0"/>
              <a:t>; не лучше ли нам возвратиться в Египет? 4 И сказали друг другу: поставим себе начальника и возвратимся в Египет</a:t>
            </a:r>
            <a:r>
              <a:rPr lang="en-US" sz="3200" dirty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2518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dirty="0"/>
              <a:t>Не сомневайся в Божьих обещаниях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75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4AE6-783A-AC41-8FE4-8A2F74A4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000" b="1" dirty="0"/>
              <a:t>Путешествуя книгою Иисуса Навина</a:t>
            </a:r>
            <a:br>
              <a:rPr lang="ru-RU" sz="5000" b="1" dirty="0"/>
            </a:br>
            <a:r>
              <a:rPr lang="ru-RU" sz="4000" b="1" dirty="0"/>
              <a:t>в поисках жизненных принципов 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647E3-FAD5-6447-8D98-1046489B32F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Берегись полагаться на что-то или кого-то кроме Бога</a:t>
            </a:r>
          </a:p>
          <a:p>
            <a:r>
              <a:rPr lang="ru-RU" dirty="0"/>
              <a:t>Помни о неизбежности Божьего суда</a:t>
            </a:r>
          </a:p>
          <a:p>
            <a:r>
              <a:rPr lang="ru-RU" dirty="0"/>
              <a:t>Не сомневайся в Божьих обещаниях </a:t>
            </a:r>
          </a:p>
          <a:p>
            <a:r>
              <a:rPr lang="ru-RU" dirty="0"/>
              <a:t>Ибо </a:t>
            </a:r>
            <a:r>
              <a:rPr lang="ru-RU" i="1" dirty="0"/>
              <a:t>только</a:t>
            </a:r>
            <a:r>
              <a:rPr lang="ru-RU" dirty="0"/>
              <a:t> Я знаю намерения, какие имею о вас, говорит Господь, намерения во благо, а не на зло, чтобы дать вам будущность и надежду. </a:t>
            </a:r>
            <a:r>
              <a:rPr lang="ru-RU" dirty="0" err="1"/>
              <a:t>Иерем</a:t>
            </a:r>
            <a:r>
              <a:rPr lang="ru-RU" dirty="0"/>
              <a:t> 9:11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A3C420-A89A-1A41-AA61-F83F1690F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2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68F85-56BD-EF42-B18C-DC5EB551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книга Иисуса Навина 11:4-6</a:t>
            </a:r>
            <a:endParaRPr lang="en-US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11CE1-5E63-BA4B-B518-A786463C5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/>
              <a:t>4 И выступили они и все ополчение их с ними, многочисленный народ, который множеством равнялся песку на берегу морском; и коней и колесниц </a:t>
            </a:r>
            <a:r>
              <a:rPr lang="ru-RU" sz="3200" i="1" dirty="0"/>
              <a:t>было</a:t>
            </a:r>
            <a:r>
              <a:rPr lang="ru-RU" sz="3200" dirty="0"/>
              <a:t> весьма много. </a:t>
            </a:r>
          </a:p>
          <a:p>
            <a:r>
              <a:rPr lang="ru-RU" sz="3200" dirty="0"/>
              <a:t>5 И собрались все цари сии, и пришли и расположились станом вместе при водах </a:t>
            </a:r>
            <a:r>
              <a:rPr lang="ru-RU" sz="3200" dirty="0" err="1"/>
              <a:t>Меромских</a:t>
            </a:r>
            <a:r>
              <a:rPr lang="ru-RU" sz="3200" dirty="0"/>
              <a:t>, чтобы сразиться с Израилем. </a:t>
            </a:r>
          </a:p>
          <a:p>
            <a:r>
              <a:rPr lang="ru-RU" sz="3200" dirty="0"/>
              <a:t>6 Но Господь сказал Иисусу: не бойся их, ибо завтра, около сего времени, Я предам всех </a:t>
            </a:r>
            <a:r>
              <a:rPr lang="ru-RU" sz="3200" i="1" dirty="0"/>
              <a:t>их</a:t>
            </a:r>
            <a:r>
              <a:rPr lang="ru-RU" sz="3200" dirty="0"/>
              <a:t> на избиение </a:t>
            </a:r>
            <a:r>
              <a:rPr lang="ru-RU" sz="3200" i="1" dirty="0"/>
              <a:t>сынам</a:t>
            </a:r>
            <a:r>
              <a:rPr lang="ru-RU" sz="3200" dirty="0"/>
              <a:t> Израиля;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0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67C67-2791-234D-9DE0-E8217A71A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0E959-BE4E-FB43-9102-924158EBC2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 выступили они и все ополчение их с ними, многочисленный народ, который множеством равнялся песку на берегу морском;</a:t>
            </a:r>
            <a:endParaRPr 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C3AFBD-4CB5-CA4E-B659-D37ED1C48B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72330" y="2211572"/>
            <a:ext cx="5281470" cy="351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61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E38FF-A746-2649-AD80-1DB18C0FC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9C9A0-01F5-4F4B-A689-D8A15FEB79D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 коней и колесниц </a:t>
            </a:r>
            <a:r>
              <a:rPr lang="ru-RU" sz="3600" i="1" dirty="0"/>
              <a:t>было</a:t>
            </a:r>
            <a:r>
              <a:rPr lang="ru-RU" sz="3600" dirty="0"/>
              <a:t> весьма много.</a:t>
            </a:r>
            <a:endParaRPr 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365883-66CA-D741-95CC-1A1EACDCFC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81498" y="1825625"/>
            <a:ext cx="43630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16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89DA7-A6C4-B941-82D7-5803291C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2D55-9F66-1E4E-A79C-598AD383CA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 собрались все цари сии, и пришли и расположились станом вместе при водах </a:t>
            </a:r>
            <a:r>
              <a:rPr lang="ru-RU" sz="3600" dirty="0" err="1"/>
              <a:t>Меромских</a:t>
            </a:r>
            <a:r>
              <a:rPr lang="ru-RU" sz="3600" dirty="0"/>
              <a:t>, чтобы сразиться с Израилем.</a:t>
            </a:r>
            <a:endParaRPr 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32DBC2-BC72-2041-B8BA-9B10C62C99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12877" y="1825625"/>
            <a:ext cx="43002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20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5B89-ED5F-1544-8E60-D47D382ED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329FE-8560-9F4E-B589-969AE61842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21 В то же время пришел Иисус и поразил </a:t>
            </a:r>
            <a:r>
              <a:rPr lang="ru-RU" dirty="0" err="1"/>
              <a:t>Енакимов</a:t>
            </a:r>
            <a:r>
              <a:rPr lang="ru-RU" dirty="0"/>
              <a:t> на горе, в </a:t>
            </a:r>
            <a:r>
              <a:rPr lang="ru-RU" dirty="0" err="1"/>
              <a:t>Хевроне</a:t>
            </a:r>
            <a:r>
              <a:rPr lang="ru-RU" dirty="0"/>
              <a:t>, в </a:t>
            </a:r>
            <a:r>
              <a:rPr lang="ru-RU" dirty="0" err="1"/>
              <a:t>Давире</a:t>
            </a:r>
            <a:r>
              <a:rPr lang="ru-RU" dirty="0"/>
              <a:t>, в </a:t>
            </a:r>
            <a:r>
              <a:rPr lang="ru-RU" dirty="0" err="1"/>
              <a:t>Анаве</a:t>
            </a:r>
            <a:r>
              <a:rPr lang="ru-RU" dirty="0"/>
              <a:t>, на всей горе Иудиной и на всей горе </a:t>
            </a:r>
            <a:r>
              <a:rPr lang="ru-RU" dirty="0" err="1"/>
              <a:t>Израилевой</a:t>
            </a:r>
            <a:r>
              <a:rPr lang="ru-RU" dirty="0"/>
              <a:t>; с городами их предал их Иисус заклятию; </a:t>
            </a:r>
          </a:p>
          <a:p>
            <a:r>
              <a:rPr lang="ru-RU" dirty="0"/>
              <a:t>22 не осталось </a:t>
            </a:r>
            <a:r>
              <a:rPr lang="ru-RU" i="1" dirty="0"/>
              <a:t>ни одного</a:t>
            </a:r>
            <a:r>
              <a:rPr lang="ru-RU" dirty="0"/>
              <a:t> из </a:t>
            </a:r>
            <a:r>
              <a:rPr lang="ru-RU" dirty="0" err="1"/>
              <a:t>Енакимов</a:t>
            </a:r>
            <a:r>
              <a:rPr lang="ru-RU" dirty="0"/>
              <a:t> в земле сынов </a:t>
            </a:r>
            <a:r>
              <a:rPr lang="ru-RU" dirty="0" err="1"/>
              <a:t>Израилевых</a:t>
            </a:r>
            <a:r>
              <a:rPr lang="ru-RU" dirty="0"/>
              <a:t>, остались только в Газе, в </a:t>
            </a:r>
            <a:r>
              <a:rPr lang="ru-RU" dirty="0" err="1"/>
              <a:t>Гефе</a:t>
            </a:r>
            <a:r>
              <a:rPr lang="ru-RU" dirty="0"/>
              <a:t> и в Азоте. 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B0555F-F96D-C448-A6AA-4273303543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24979"/>
            <a:ext cx="5181600" cy="395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11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9F1C0-EBC4-8D44-9533-6A3D161E5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5CCA65-1E09-B544-BB86-42E13E5A5EF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Леонид </a:t>
            </a:r>
            <a:r>
              <a:rPr lang="ru-RU" dirty="0" err="1"/>
              <a:t>Стадник</a:t>
            </a:r>
            <a:r>
              <a:rPr lang="ru-RU" dirty="0"/>
              <a:t> (253см) начал ненормально расти после операции на головном мозге в 12-летнем возрасте;</a:t>
            </a:r>
          </a:p>
          <a:p>
            <a:r>
              <a:rPr lang="ru-RU" dirty="0"/>
              <a:t>На протяжении последних лет он рос на 2-3 сантиметра в год и можно предположить, что к концу жизни его рост был 265—275 см.</a:t>
            </a:r>
          </a:p>
          <a:p>
            <a:endParaRPr lang="en-US" dirty="0"/>
          </a:p>
        </p:txBody>
      </p:sp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B8AC3FF8-A668-5A40-BA36-9B30380C19F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67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3D9B2-CE5A-2C43-8693-0AFDA8B33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Путешествуя книгою Иисуса Навина</a:t>
            </a:r>
            <a:br>
              <a:rPr lang="ru-RU" b="1" dirty="0"/>
            </a:br>
            <a:r>
              <a:rPr lang="ru-RU" sz="3200" b="1" dirty="0"/>
              <a:t>в поисках жизненных принципов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2CAAF-1778-2043-9CBB-DB4D66DF0E1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Побеждай страх имея отношения с Богом</a:t>
            </a:r>
          </a:p>
          <a:p>
            <a:r>
              <a:rPr lang="ru-RU" dirty="0"/>
              <a:t>6 Но Господь сказал Иисусу: не бойся их, ибо завтра, около сего времени, Я предам всех </a:t>
            </a:r>
            <a:r>
              <a:rPr lang="ru-RU" i="1" dirty="0"/>
              <a:t>их</a:t>
            </a:r>
            <a:r>
              <a:rPr lang="ru-RU" dirty="0"/>
              <a:t> на избиение </a:t>
            </a:r>
            <a:r>
              <a:rPr lang="ru-RU" i="1" dirty="0"/>
              <a:t>сынам</a:t>
            </a:r>
            <a:r>
              <a:rPr lang="ru-RU" dirty="0"/>
              <a:t> Израиля;</a:t>
            </a:r>
          </a:p>
          <a:p>
            <a:r>
              <a:rPr lang="ru-RU" b="1" dirty="0"/>
              <a:t>Иеремия 9:23-24 Так говорит Господь: да не хвалится мудрый мудростью своею, да не хвалится сильный силою своею, да не хвалится богатый богатством своим. 24 Но хвалящийся хвались тем, что разумеет и знает Меня, что Я - Господь, творящий милость, суд и правду на земле; ибо только это благоугодно Мне, говорит Господь.</a:t>
            </a:r>
            <a:r>
              <a:rPr lang="ru-RU" dirty="0"/>
              <a:t> 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54C0CF-4945-8040-A39D-F764CC7BE8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2920" y="1825625"/>
            <a:ext cx="316015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2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6101</TotalTime>
  <Words>864</Words>
  <Application>Microsoft Macintosh PowerPoint</Application>
  <PresentationFormat>Widescreen</PresentationFormat>
  <Paragraphs>70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Иисуса Навина 11-12</vt:lpstr>
      <vt:lpstr>Путешествуя книгою Иисуса Навина в поисках жизненных принципов  </vt:lpstr>
      <vt:lpstr>книга Иисуса Навина 11:4-6</vt:lpstr>
      <vt:lpstr>Путешествуя книгою Иисуса Навина в поисках жизненных принципов</vt:lpstr>
      <vt:lpstr>Путешествуя книгою Иисуса Навина в поисках жизненных принципов</vt:lpstr>
      <vt:lpstr>Путешествуя книгою Иисуса Навина в поисках жизненных принципов</vt:lpstr>
      <vt:lpstr>Путешествуя книгою Иисуса Навина в поисках жизненных принципов</vt:lpstr>
      <vt:lpstr>Путешествуя книгою Иисуса Навина в поисках жизненных принципов</vt:lpstr>
      <vt:lpstr>Путешествуя книгою Иисуса Навина в поисках жизненных принципов </vt:lpstr>
      <vt:lpstr>Путешествуя книгою Иисуса Навина в поисках жизненных принципов  </vt:lpstr>
      <vt:lpstr>Путешествуя книгою Иисуса Навина в поисках жизненных принципов </vt:lpstr>
      <vt:lpstr>Путешествуя книгою Иисуса Навина в поисках жизненных принципов  </vt:lpstr>
      <vt:lpstr>Путешествуя книгою Иисуса Навина в поисках жизненных принципов  </vt:lpstr>
      <vt:lpstr>книга Иисуса Навина 11:19-20</vt:lpstr>
      <vt:lpstr>Бытие 15:13-21</vt:lpstr>
      <vt:lpstr>Помни о неизбежности Божьего суда</vt:lpstr>
      <vt:lpstr>Путешествуя книгою Иисуса Навина в поисках жизненных принципов  </vt:lpstr>
      <vt:lpstr>Путешествуя книгою Иисуса Навина в поисках жизненных принципов  </vt:lpstr>
      <vt:lpstr>книга Иисуса Навина 11:23</vt:lpstr>
      <vt:lpstr>Путешествуя книгою Иисуса Навина в поисках жизненных принципов 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sergey perevyshko</dc:creator>
  <cp:lastModifiedBy>sergey perevyshko</cp:lastModifiedBy>
  <cp:revision>29</cp:revision>
  <dcterms:created xsi:type="dcterms:W3CDTF">2019-10-05T15:16:15Z</dcterms:created>
  <dcterms:modified xsi:type="dcterms:W3CDTF">2019-10-13T05:17:29Z</dcterms:modified>
</cp:coreProperties>
</file>