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4" r:id="rId4"/>
    <p:sldId id="278" r:id="rId5"/>
    <p:sldId id="260" r:id="rId6"/>
    <p:sldId id="279" r:id="rId7"/>
    <p:sldId id="280" r:id="rId8"/>
    <p:sldId id="281" r:id="rId9"/>
    <p:sldId id="282" r:id="rId10"/>
    <p:sldId id="275" r:id="rId11"/>
    <p:sldId id="264" r:id="rId12"/>
    <p:sldId id="276" r:id="rId13"/>
    <p:sldId id="277" r:id="rId14"/>
    <p:sldId id="272" r:id="rId15"/>
    <p:sldId id="273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507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109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679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10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14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14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92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22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29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031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225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65CF9-D9BA-4059-A010-E3BEDF53903C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E723C-0ABC-4809-B9DF-49BE245453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799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5: </a:t>
            </a:r>
          </a:p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EL FENÓMENO DE LAS SECTAS</a:t>
            </a: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MOVIMIENTOS SECTARIOS Y ACTITUDES SECTARIAS</a:t>
            </a:r>
          </a:p>
        </p:txBody>
      </p:sp>
    </p:spTree>
    <p:extLst>
      <p:ext uri="{BB962C8B-B14F-4D97-AF65-F5344CB8AC3E}">
        <p14:creationId xmlns:p14="http://schemas.microsoft.com/office/powerpoint/2010/main" val="1989946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Actitudes sectarias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90310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0647" y="1331260"/>
            <a:ext cx="10771094" cy="56725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actitudes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sectarias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ocurren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entre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miembros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creencia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defienden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discurso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les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sentirse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exclusivos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socio-cultural al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pertenecen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18476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0647" y="1331260"/>
            <a:ext cx="10771094" cy="56725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que les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sentirse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exclusivos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diferentes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superiores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creencia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poseer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sabiduría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permiten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conocedores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ciertas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verdades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absolutas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relación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temas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espirituales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3058232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0647" y="1331260"/>
            <a:ext cx="10771094" cy="567255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sientes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poseedor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explica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verdad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absoluta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espiritualidad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sentirás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poseedor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un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demás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tienen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disponer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cualquier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confiere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sensación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superioridad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demás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personas de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entorno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sin embargo,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sensación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acorta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estrecha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campo de vision de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realidad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48823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</a:p>
        </p:txBody>
      </p:sp>
    </p:spTree>
    <p:extLst>
      <p:ext uri="{BB962C8B-B14F-4D97-AF65-F5344CB8AC3E}">
        <p14:creationId xmlns:p14="http://schemas.microsoft.com/office/powerpoint/2010/main" val="3790084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</a:p>
        </p:txBody>
      </p:sp>
    </p:spTree>
    <p:extLst>
      <p:ext uri="{BB962C8B-B14F-4D97-AF65-F5344CB8AC3E}">
        <p14:creationId xmlns:p14="http://schemas.microsoft.com/office/powerpoint/2010/main" val="1090386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395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Movimientos sectarios y actitudes sectarias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893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Movimientos sectarios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57575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23079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Movimiento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religioso</a:t>
            </a:r>
            <a:endParaRPr lang="en-US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4435" y="1828801"/>
            <a:ext cx="10286999" cy="442198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Movimiento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religioso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tipología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movimiento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social e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ideológico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ámbito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lo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religioso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 eaLnBrk="1" hangingPunct="1">
              <a:buNone/>
            </a:pPr>
            <a:endParaRPr lang="en-US" altLang="es-MX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clasificación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sociológica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movimientos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religiosos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desarrolló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inicialmente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Max Weber y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discípulo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colega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Erns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Troeltsch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realizaron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realación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dos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tipos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ideales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secta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e “</a:t>
            </a:r>
            <a:r>
              <a:rPr lang="en-US" altLang="es-MX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iglesia</a:t>
            </a:r>
            <a:r>
              <a:rPr lang="en-US" alt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57759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9031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</a:t>
            </a:r>
            <a:r>
              <a:rPr lang="en-US" alt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las </a:t>
            </a:r>
            <a:r>
              <a:rPr lang="en-US" altLang="es-MX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alt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3753" y="1515877"/>
            <a:ext cx="11255187" cy="60682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rigurosamente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autónomas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separatistas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separan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carnal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resentidamente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iglesia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madre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fundamental.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Desarrollan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mesiánica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mismos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elegidos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Dios y los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puros,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cuya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misión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traer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verdadad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la luz a los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error.</a:t>
            </a:r>
          </a:p>
        </p:txBody>
      </p:sp>
    </p:spTree>
    <p:extLst>
      <p:ext uri="{BB962C8B-B14F-4D97-AF65-F5344CB8AC3E}">
        <p14:creationId xmlns:p14="http://schemas.microsoft.com/office/powerpoint/2010/main" val="2217841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3753" y="1515877"/>
            <a:ext cx="11255187" cy="60682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Espíritu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aparentemente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fraternal.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Sólo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verdadera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única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aún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cercanos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parientes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sangre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líder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padre 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obedecer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escuchar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muy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proselitistas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Buscan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costa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ganar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adeptos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 para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invierten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mucho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tiempo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dinero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esfuerzo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aunque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lastime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relaciones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familiares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0438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3753" y="1515877"/>
            <a:ext cx="11255187" cy="60682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Patológicos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fanáticos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intolerantes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dados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regidos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las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visiones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sueños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fantasías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falsas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profecías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son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proyecciones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sus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pasiones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carnales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Sincretistas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mezclan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ideas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políticas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religiosas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culturales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390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3753" y="1515877"/>
            <a:ext cx="11255187" cy="60682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Falso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voluntarismo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miembros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Exigen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bastante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engañándolos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seduciéndolos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al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tiempo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diciéndoles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voluntario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Temor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moralismo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Infunden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que no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haya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desertores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exigen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conductas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exageradas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se les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gobierna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manera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autoritaria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07142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3753" y="1515877"/>
            <a:ext cx="11255187" cy="60682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Perfeccionismo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bienestar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tienen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deficiente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trabajo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interpretación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bíblica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manera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acomodan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manera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caprichosa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sus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propios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deseos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carnales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en-US" altLang="es-MX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Satanización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satanizan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critican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que sea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contrario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sus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enseñanzas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prácticas</a:t>
            </a:r>
            <a:r>
              <a:rPr lang="en-US" altLang="es-MX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5060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527</Words>
  <Application>Microsoft Office PowerPoint</Application>
  <PresentationFormat>Panorámica</PresentationFormat>
  <Paragraphs>40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Gabriola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Movimiento religioso</vt:lpstr>
      <vt:lpstr>Características de las sectas: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Azucena García</cp:lastModifiedBy>
  <cp:revision>9</cp:revision>
  <dcterms:created xsi:type="dcterms:W3CDTF">2022-05-19T03:26:48Z</dcterms:created>
  <dcterms:modified xsi:type="dcterms:W3CDTF">2022-05-21T00:12:30Z</dcterms:modified>
</cp:coreProperties>
</file>