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61" r:id="rId15"/>
    <p:sldId id="262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95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8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78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927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10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99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51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12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181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98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0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1AA2-3780-44F1-9370-1C1EF514ACE9}" type="datetimeFigureOut">
              <a:rPr lang="es-MX" smtClean="0"/>
              <a:t>24/05/2022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35784-0479-4527-88A8-E292355089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86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6: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EL FENÓMENO DE LAS SECTAS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SOLO JESÚS</a:t>
            </a:r>
          </a:p>
        </p:txBody>
      </p:sp>
    </p:spTree>
    <p:extLst>
      <p:ext uri="{BB962C8B-B14F-4D97-AF65-F5344CB8AC3E}">
        <p14:creationId xmlns:p14="http://schemas.microsoft.com/office/powerpoint/2010/main" val="344424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23079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Testimonio</a:t>
            </a:r>
            <a:r>
              <a:rPr lang="en-US" alt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bíblico</a:t>
            </a:r>
            <a:endParaRPr lang="en-US" alt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5559" y="2514601"/>
            <a:ext cx="9300882" cy="5569954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personas que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revelación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particular al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merced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cualquier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error que se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856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-255494" y="1230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TRINIDAD UNIDAD DE DIOS EN EL NUEVO TESTAMENTO:</a:t>
            </a:r>
            <a:endParaRPr lang="en-US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571721"/>
            <a:ext cx="9798424" cy="5504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En el N.T. tres personas son mencionadas y cada una es reconocida y llamada Dios.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Una se llama el Padre. (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6:27)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Una es llamada Jesucristo. (Ro. 9:5)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Una es llamada Espíritu Santo. (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Hch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5:32) </a:t>
            </a:r>
          </a:p>
          <a:p>
            <a:pPr>
              <a:buFont typeface="Wingdings" panose="05000000000000000000" pitchFamily="2" charset="2"/>
              <a:buChar char="q"/>
            </a:pP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Cada una de estas tres personas están cuidadosamente distinguida de las otras dos. (Lc.1:35; 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14:16, 17, 26; Jn.15:26)</a:t>
            </a:r>
            <a:endParaRPr lang="en-US" alt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56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506071"/>
            <a:ext cx="9300882" cy="5569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Estas tres personas distintas están presentadas como un Dios y no como tres Dioses. a. El Padre y el Hijo son uno. (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10:30-31) b. El Padre y el Espíritu Santos son uno. (I Co. 3:16) c. El Hijo y el Espíritu Santo son uno. (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14:16, 18 y 23) • v.16 - El Espíritu (Consolador): esté con vosotros. • v.18 - El Hijo: vendré a vosotros. • v.23 - El Padre y el Hijo: vendremos a Él. </a:t>
            </a:r>
            <a:endParaRPr lang="en-US" alt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4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506071"/>
            <a:ext cx="9300882" cy="5569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Estas tres personas son iguales en su esencia, poder y gloria. El Hijo posee Poder y recibe Honor igual que el Padre. (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5:21 - poder; v. 23 - honor) Cristo es llamado Hijo unigénito, pero esto no indica inferioridad de esencia, sino se refiere a posición. En </a:t>
            </a:r>
            <a:r>
              <a:rPr 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14:28 Cristo dice: el Padre mayor es que yo, pero estaba hablando de su humillación. (Fil. 2:5-7)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3272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</a:p>
        </p:txBody>
      </p:sp>
    </p:spTree>
    <p:extLst>
      <p:ext uri="{BB962C8B-B14F-4D97-AF65-F5344CB8AC3E}">
        <p14:creationId xmlns:p14="http://schemas.microsoft.com/office/powerpoint/2010/main" val="4183531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</a:p>
        </p:txBody>
      </p:sp>
    </p:spTree>
    <p:extLst>
      <p:ext uri="{BB962C8B-B14F-4D97-AF65-F5344CB8AC3E}">
        <p14:creationId xmlns:p14="http://schemas.microsoft.com/office/powerpoint/2010/main" val="55740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8BEF7796-7E48-0A4F-A211-7BF9B11D8E3D}"/>
              </a:ext>
            </a:extLst>
          </p:cNvPr>
          <p:cNvSpPr/>
          <p:nvPr/>
        </p:nvSpPr>
        <p:spPr>
          <a:xfrm>
            <a:off x="3097517" y="1959418"/>
            <a:ext cx="5996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Juan 5. 7 (RVR1960)</a:t>
            </a:r>
          </a:p>
          <a:p>
            <a:r>
              <a:rPr lang="en-US" sz="2400" b="1" baseline="30000" dirty="0">
                <a:solidFill>
                  <a:schemeClr val="bg1"/>
                </a:solidFill>
              </a:rPr>
              <a:t>7 </a:t>
            </a:r>
            <a:r>
              <a:rPr lang="en-US" sz="2400" dirty="0" err="1">
                <a:solidFill>
                  <a:schemeClr val="bg1"/>
                </a:solidFill>
              </a:rPr>
              <a:t>Porque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tres</a:t>
            </a:r>
            <a:r>
              <a:rPr lang="en-US" sz="2400" dirty="0">
                <a:solidFill>
                  <a:schemeClr val="bg1"/>
                </a:solidFill>
              </a:rPr>
              <a:t> son los que dan testimonio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el </a:t>
            </a:r>
            <a:r>
              <a:rPr lang="en-US" sz="2400" dirty="0" err="1">
                <a:solidFill>
                  <a:schemeClr val="bg1"/>
                </a:solidFill>
              </a:rPr>
              <a:t>cielo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r>
              <a:rPr lang="en-US" sz="2400" dirty="0" err="1">
                <a:solidFill>
                  <a:schemeClr val="bg1"/>
                </a:solidFill>
              </a:rPr>
              <a:t>el</a:t>
            </a:r>
            <a:r>
              <a:rPr lang="en-US" sz="2400" dirty="0">
                <a:solidFill>
                  <a:schemeClr val="bg1"/>
                </a:solidFill>
              </a:rPr>
              <a:t> Padre, el Verbo y el </a:t>
            </a:r>
            <a:r>
              <a:rPr lang="en-US" sz="2400" dirty="0" err="1">
                <a:solidFill>
                  <a:schemeClr val="bg1"/>
                </a:solidFill>
              </a:rPr>
              <a:t>Espíritu</a:t>
            </a:r>
            <a:r>
              <a:rPr lang="en-US" sz="2400" dirty="0">
                <a:solidFill>
                  <a:schemeClr val="bg1"/>
                </a:solidFill>
              </a:rPr>
              <a:t> Santo; y </a:t>
            </a:r>
            <a:r>
              <a:rPr lang="en-US" sz="2400" dirty="0" err="1">
                <a:solidFill>
                  <a:schemeClr val="bg1"/>
                </a:solidFill>
              </a:rPr>
              <a:t>estos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tres</a:t>
            </a:r>
            <a:r>
              <a:rPr lang="en-US" sz="2400" dirty="0">
                <a:solidFill>
                  <a:schemeClr val="bg1"/>
                </a:solidFill>
              </a:rPr>
              <a:t> son uno.</a:t>
            </a:r>
          </a:p>
        </p:txBody>
      </p:sp>
    </p:spTree>
    <p:extLst>
      <p:ext uri="{BB962C8B-B14F-4D97-AF65-F5344CB8AC3E}">
        <p14:creationId xmlns:p14="http://schemas.microsoft.com/office/powerpoint/2010/main" val="131191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xmlns="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Solo Jesús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6124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Origen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25836" y="2344761"/>
            <a:ext cx="7567788" cy="47312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Sabelio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seguidores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enseñaban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siglo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tercero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Reapareció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1913 con Frank J.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Ewart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Glenn Cook entre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319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Autoridad</a:t>
            </a:r>
            <a:endParaRPr lang="en-US" alt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25836" y="2344761"/>
            <a:ext cx="7567788" cy="47312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importancia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revelación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también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10060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Teología</a:t>
            </a:r>
            <a:endParaRPr lang="en-US" alt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25836" y="2344761"/>
            <a:ext cx="7567788" cy="47312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Unitaria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solo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Dios y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“Padre” y “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Santo” son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1027320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Atracción</a:t>
            </a:r>
            <a:r>
              <a:rPr lang="en-US" alt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especial: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25836" y="2344761"/>
            <a:ext cx="7567788" cy="47312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Afirmación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tener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nueva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luz”.</a:t>
            </a:r>
          </a:p>
        </p:txBody>
      </p:sp>
    </p:spTree>
    <p:extLst>
      <p:ext uri="{BB962C8B-B14F-4D97-AF65-F5344CB8AC3E}">
        <p14:creationId xmlns:p14="http://schemas.microsoft.com/office/powerpoint/2010/main" val="3252431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Iglesia</a:t>
            </a:r>
            <a:endParaRPr lang="en-US" alt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25836" y="2344761"/>
            <a:ext cx="7567788" cy="47312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infiltra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distintas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Iglesias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especialmente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Iglesias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pentecostales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independientes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605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23079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endParaRPr lang="en-US" alt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506071"/>
            <a:ext cx="9300882" cy="556995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siglo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tercero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después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Jesucristo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surgió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nueva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respecto</a:t>
            </a:r>
            <a:r>
              <a:rPr lang="en-US" altLang="es-MX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naturaleza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Dios.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Sabelio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presbítero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iglesia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Cristiana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norte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África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empezó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negar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existencia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Trinidad.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Decía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era 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Jehová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Antiguo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Testamento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única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 de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deidad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Los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términos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“Padre” y “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Santo”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solamente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referían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ciertos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carácter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no 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personas. De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“Padre”, “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Hijo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y “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Santo”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serían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solamente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el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divino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deidad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consistía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solo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 “Nueva Luz” se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esparció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rápidamente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ganó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adeptos</a:t>
            </a:r>
            <a:r>
              <a:rPr lang="en-US" alt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1263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497</Words>
  <Application>Microsoft Office PowerPoint</Application>
  <PresentationFormat>Panorámica</PresentationFormat>
  <Paragraphs>39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Origen</vt:lpstr>
      <vt:lpstr>Autoridad</vt:lpstr>
      <vt:lpstr>Teología</vt:lpstr>
      <vt:lpstr>Atracción especial:</vt:lpstr>
      <vt:lpstr>Iglesia</vt:lpstr>
      <vt:lpstr>Historia</vt:lpstr>
      <vt:lpstr>Testimonio bíblico</vt:lpstr>
      <vt:lpstr>LA TRINIDAD UNIDAD DE DIOS EN EL NUEVO TESTAMENTO: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6</cp:revision>
  <dcterms:created xsi:type="dcterms:W3CDTF">2022-05-09T21:58:19Z</dcterms:created>
  <dcterms:modified xsi:type="dcterms:W3CDTF">2022-05-24T21:10:26Z</dcterms:modified>
</cp:coreProperties>
</file>