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63" r:id="rId6"/>
    <p:sldId id="268" r:id="rId7"/>
    <p:sldId id="269"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64" d="100"/>
          <a:sy n="64" d="100"/>
        </p:scale>
        <p:origin x="90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43E6DFF-AC75-4797-BB76-112BF08BD9B9}"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1511019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43E6DFF-AC75-4797-BB76-112BF08BD9B9}"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2650781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43E6DFF-AC75-4797-BB76-112BF08BD9B9}"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2798631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43E6DFF-AC75-4797-BB76-112BF08BD9B9}"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1684470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43E6DFF-AC75-4797-BB76-112BF08BD9B9}"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214586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43E6DFF-AC75-4797-BB76-112BF08BD9B9}"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199818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43E6DFF-AC75-4797-BB76-112BF08BD9B9}" type="datetimeFigureOut">
              <a:rPr lang="es-MX" smtClean="0"/>
              <a:t>20/05/2022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2500594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43E6DFF-AC75-4797-BB76-112BF08BD9B9}" type="datetimeFigureOut">
              <a:rPr lang="es-MX" smtClean="0"/>
              <a:t>20/05/2022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200044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43E6DFF-AC75-4797-BB76-112BF08BD9B9}" type="datetimeFigureOut">
              <a:rPr lang="es-MX" smtClean="0"/>
              <a:t>20/05/2022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3300321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43E6DFF-AC75-4797-BB76-112BF08BD9B9}"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4007831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43E6DFF-AC75-4797-BB76-112BF08BD9B9}"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BB05DE7-152A-469D-B88D-4CD6F6619982}" type="slidenum">
              <a:rPr lang="es-MX" smtClean="0"/>
              <a:t>‹Nº›</a:t>
            </a:fld>
            <a:endParaRPr lang="es-MX"/>
          </a:p>
        </p:txBody>
      </p:sp>
    </p:spTree>
    <p:extLst>
      <p:ext uri="{BB962C8B-B14F-4D97-AF65-F5344CB8AC3E}">
        <p14:creationId xmlns:p14="http://schemas.microsoft.com/office/powerpoint/2010/main" val="3406938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3E6DFF-AC75-4797-BB76-112BF08BD9B9}" type="datetimeFigureOut">
              <a:rPr lang="es-MX" smtClean="0"/>
              <a:t>20/05/2022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B05DE7-152A-469D-B88D-4CD6F6619982}" type="slidenum">
              <a:rPr lang="es-MX" smtClean="0"/>
              <a:t>‹Nº›</a:t>
            </a:fld>
            <a:endParaRPr lang="es-MX"/>
          </a:p>
        </p:txBody>
      </p:sp>
    </p:spTree>
    <p:extLst>
      <p:ext uri="{BB962C8B-B14F-4D97-AF65-F5344CB8AC3E}">
        <p14:creationId xmlns:p14="http://schemas.microsoft.com/office/powerpoint/2010/main" val="1335167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10: </a:t>
            </a:r>
          </a:p>
          <a:p>
            <a:pPr algn="ctr"/>
            <a:r>
              <a:rPr lang="es-MX" sz="2400" b="1" dirty="0">
                <a:latin typeface="Arial" panose="020B0604020202020204" pitchFamily="34" charset="0"/>
                <a:ea typeface="Lato" panose="020F0502020204030203" pitchFamily="34" charset="0"/>
                <a:cs typeface="Arial" panose="020B0604020202020204" pitchFamily="34" charset="0"/>
              </a:rPr>
              <a:t>ESPIRITISMO Y OCULTISMO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TAROT</a:t>
            </a:r>
          </a:p>
        </p:txBody>
      </p:sp>
    </p:spTree>
    <p:extLst>
      <p:ext uri="{BB962C8B-B14F-4D97-AF65-F5344CB8AC3E}">
        <p14:creationId xmlns:p14="http://schemas.microsoft.com/office/powerpoint/2010/main" val="3112641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Tarot</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415088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Definición</a:t>
            </a:r>
            <a:endParaRPr lang="en-US" altLang="es-MX" b="1" dirty="0">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441512" y="1690688"/>
            <a:ext cx="11308976" cy="4560092"/>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Nombre que recibe la baraja de cartas que se emplea para decir la buenaventura. También el juego que se practica con estas cartas. El origen de las cartas del tarot es incierto. Fueron probablemente introducidas en Europa por las cruzadas entre 1095 y 1270, o quizá· por los gitanos. Se sabe que se utilizaban en Italia a comienzos del siglo XIV. Aunque el juego del tarot (también llamado </a:t>
            </a:r>
            <a:r>
              <a:rPr lang="es-MX" dirty="0" err="1">
                <a:latin typeface="Times New Roman" panose="02020603050405020304" pitchFamily="18" charset="0"/>
                <a:cs typeface="Times New Roman" panose="02020603050405020304" pitchFamily="18" charset="0"/>
              </a:rPr>
              <a:t>taroco</a:t>
            </a:r>
            <a:r>
              <a:rPr lang="es-MX" dirty="0">
                <a:latin typeface="Times New Roman" panose="02020603050405020304" pitchFamily="18" charset="0"/>
                <a:cs typeface="Times New Roman" panose="02020603050405020304" pitchFamily="18" charset="0"/>
              </a:rPr>
              <a:t>) se sigue practicando en algunos países de Europa central, las cartas se usan principalmente para juegos de adivinación y cartomancia. La baraja de tarot completa consta de 78 cartas.</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89629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a:xfrm>
            <a:off x="717176" y="182563"/>
            <a:ext cx="10515600" cy="1325563"/>
          </a:xfrm>
        </p:spPr>
        <p:txBody>
          <a:bodyPr/>
          <a:lstStyle/>
          <a:p>
            <a:pPr algn="ctr" eaLnBrk="1" hangingPunct="1"/>
            <a:r>
              <a:rPr lang="en-US" altLang="es-MX" b="1" dirty="0">
                <a:latin typeface="Times New Roman" panose="02020603050405020304" pitchFamily="18" charset="0"/>
                <a:cs typeface="Times New Roman" panose="02020603050405020304" pitchFamily="18" charset="0"/>
              </a:rPr>
              <a:t>Historia</a:t>
            </a:r>
          </a:p>
        </p:txBody>
      </p:sp>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Muchas barajas de tarot antiguas fueron diseñadas por artistas de prestigio, como el alemán Alberto </a:t>
            </a:r>
            <a:r>
              <a:rPr lang="es-MX" dirty="0" err="1">
                <a:latin typeface="Times New Roman" panose="02020603050405020304" pitchFamily="18" charset="0"/>
                <a:cs typeface="Times New Roman" panose="02020603050405020304" pitchFamily="18" charset="0"/>
              </a:rPr>
              <a:t>Durero</a:t>
            </a:r>
            <a:r>
              <a:rPr lang="es-MX" dirty="0">
                <a:latin typeface="Times New Roman" panose="02020603050405020304" pitchFamily="18" charset="0"/>
                <a:cs typeface="Times New Roman" panose="02020603050405020304" pitchFamily="18" charset="0"/>
              </a:rPr>
              <a:t>, que vivió a finales del siglo XV y principios del XVI. Las imágenes simbolizan virtudes y vicios humanos. Para decir la buenaventura se interpretan las combinaciones formadas al echar las cartas. Hoy en día son cada vez más las personas que recurren al tarot como método de autoconocimiento y desarrollo personal.</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87091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954741" y="1825952"/>
            <a:ext cx="10606367" cy="4714222"/>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	</a:t>
            </a:r>
            <a:r>
              <a:rPr lang="es-MX" b="1" baseline="30000" dirty="0">
                <a:latin typeface="Times New Roman" panose="02020603050405020304" pitchFamily="18" charset="0"/>
                <a:cs typeface="Times New Roman" panose="02020603050405020304" pitchFamily="18" charset="0"/>
              </a:rPr>
              <a:t>9 </a:t>
            </a:r>
            <a:r>
              <a:rPr lang="es-MX" dirty="0">
                <a:latin typeface="Times New Roman" panose="02020603050405020304" pitchFamily="18" charset="0"/>
                <a:cs typeface="Times New Roman" panose="02020603050405020304" pitchFamily="18" charset="0"/>
              </a:rPr>
              <a:t>Cuando entres a la tierra que Jehová tu Dios te da, no aprenderás a hacer según las abominaciones de aquellas naciones. </a:t>
            </a:r>
            <a:r>
              <a:rPr lang="es-MX" b="1" baseline="30000" dirty="0">
                <a:latin typeface="Times New Roman" panose="02020603050405020304" pitchFamily="18" charset="0"/>
                <a:cs typeface="Times New Roman" panose="02020603050405020304" pitchFamily="18" charset="0"/>
              </a:rPr>
              <a:t>10 </a:t>
            </a:r>
            <a:r>
              <a:rPr lang="es-MX" dirty="0">
                <a:latin typeface="Times New Roman" panose="02020603050405020304" pitchFamily="18" charset="0"/>
                <a:cs typeface="Times New Roman" panose="02020603050405020304" pitchFamily="18" charset="0"/>
              </a:rPr>
              <a:t>No sea hallado en ti quien haga pasar a su hijo o a su hija por el fuego, ni quien practique adivinación, ni agorero, ni sortílego, ni hechicero, </a:t>
            </a:r>
            <a:r>
              <a:rPr lang="es-MX" b="1" baseline="30000" dirty="0">
                <a:latin typeface="Times New Roman" panose="02020603050405020304" pitchFamily="18" charset="0"/>
                <a:cs typeface="Times New Roman" panose="02020603050405020304" pitchFamily="18" charset="0"/>
              </a:rPr>
              <a:t>11 </a:t>
            </a:r>
            <a:r>
              <a:rPr lang="es-MX" dirty="0">
                <a:latin typeface="Times New Roman" panose="02020603050405020304" pitchFamily="18" charset="0"/>
                <a:cs typeface="Times New Roman" panose="02020603050405020304" pitchFamily="18" charset="0"/>
              </a:rPr>
              <a:t>ni encantador, ni adivino, ni mago, ni quien consulte a los muertos. </a:t>
            </a:r>
            <a:r>
              <a:rPr lang="es-MX" b="1" baseline="30000" dirty="0">
                <a:latin typeface="Times New Roman" panose="02020603050405020304" pitchFamily="18" charset="0"/>
                <a:cs typeface="Times New Roman" panose="02020603050405020304" pitchFamily="18" charset="0"/>
              </a:rPr>
              <a:t>12 </a:t>
            </a:r>
            <a:r>
              <a:rPr lang="es-MX" dirty="0">
                <a:latin typeface="Times New Roman" panose="02020603050405020304" pitchFamily="18" charset="0"/>
                <a:cs typeface="Times New Roman" panose="02020603050405020304" pitchFamily="18" charset="0"/>
              </a:rPr>
              <a:t>Porque es abominación para con Jehová cualquiera que hace estas cosas, y por estas abominaciones Jehová tu Dios echa estas naciones de delante de ti. </a:t>
            </a:r>
            <a:r>
              <a:rPr lang="es-MX" b="1" baseline="30000" dirty="0">
                <a:latin typeface="Times New Roman" panose="02020603050405020304" pitchFamily="18" charset="0"/>
                <a:cs typeface="Times New Roman" panose="02020603050405020304" pitchFamily="18" charset="0"/>
              </a:rPr>
              <a:t>13 </a:t>
            </a:r>
            <a:r>
              <a:rPr lang="es-MX" dirty="0">
                <a:latin typeface="Times New Roman" panose="02020603050405020304" pitchFamily="18" charset="0"/>
                <a:cs typeface="Times New Roman" panose="02020603050405020304" pitchFamily="18" charset="0"/>
              </a:rPr>
              <a:t>Perfecto serás delante de Jehová tu Dios.</a:t>
            </a:r>
            <a:endParaRPr lang="en-US" altLang="es-MX" dirty="0">
              <a:latin typeface="Times New Roman" panose="02020603050405020304" pitchFamily="18" charset="0"/>
              <a:cs typeface="Times New Roman" panose="02020603050405020304" pitchFamily="18" charset="0"/>
            </a:endParaRPr>
          </a:p>
        </p:txBody>
      </p:sp>
      <p:sp>
        <p:nvSpPr>
          <p:cNvPr id="4" name="Rectangle 1"/>
          <p:cNvSpPr>
            <a:spLocks noGrp="1" noChangeArrowheads="1"/>
          </p:cNvSpPr>
          <p:nvPr>
            <p:ph type="title"/>
          </p:nvPr>
        </p:nvSpPr>
        <p:spPr>
          <a:xfrm>
            <a:off x="717176" y="182563"/>
            <a:ext cx="10515600" cy="1325563"/>
          </a:xfrm>
        </p:spPr>
        <p:txBody>
          <a:bodyPr/>
          <a:lstStyle/>
          <a:p>
            <a:pPr algn="ctr"/>
            <a:r>
              <a:rPr lang="es-MX" b="1" dirty="0">
                <a:latin typeface="Times New Roman" panose="02020603050405020304" pitchFamily="18" charset="0"/>
                <a:cs typeface="Times New Roman" panose="02020603050405020304" pitchFamily="18" charset="0"/>
              </a:rPr>
              <a:t>Deuteronomio. 18:9-13.</a:t>
            </a:r>
            <a:endParaRPr lang="en-US" altLang="es-MX"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175394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1257471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21443491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334</Words>
  <Application>Microsoft Office PowerPoint</Application>
  <PresentationFormat>Panorámica</PresentationFormat>
  <Paragraphs>19</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Arial</vt:lpstr>
      <vt:lpstr>Arial Black</vt:lpstr>
      <vt:lpstr>Calibri</vt:lpstr>
      <vt:lpstr>Calibri Light</vt:lpstr>
      <vt:lpstr>Gabriola</vt:lpstr>
      <vt:lpstr>Times New Roman</vt:lpstr>
      <vt:lpstr>Tema de Office</vt:lpstr>
      <vt:lpstr>Presentación de PowerPoint</vt:lpstr>
      <vt:lpstr>Presentación de PowerPoint</vt:lpstr>
      <vt:lpstr>Definición</vt:lpstr>
      <vt:lpstr>Historia</vt:lpstr>
      <vt:lpstr>Deuteronomio. 18:9-13.</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Azucena García</cp:lastModifiedBy>
  <cp:revision>5</cp:revision>
  <dcterms:created xsi:type="dcterms:W3CDTF">2022-05-10T01:57:24Z</dcterms:created>
  <dcterms:modified xsi:type="dcterms:W3CDTF">2022-05-21T04:34:40Z</dcterms:modified>
</cp:coreProperties>
</file>