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9" r:id="rId3"/>
    <p:sldId id="489" r:id="rId4"/>
    <p:sldId id="508" r:id="rId5"/>
    <p:sldId id="499" r:id="rId6"/>
    <p:sldId id="276" r:id="rId7"/>
    <p:sldId id="509" r:id="rId8"/>
    <p:sldId id="510" r:id="rId9"/>
    <p:sldId id="511" r:id="rId10"/>
    <p:sldId id="512" r:id="rId11"/>
    <p:sldId id="513" r:id="rId12"/>
    <p:sldId id="514" r:id="rId13"/>
    <p:sldId id="516" r:id="rId14"/>
    <p:sldId id="517" r:id="rId15"/>
    <p:sldId id="494" r:id="rId16"/>
    <p:sldId id="507" r:id="rId17"/>
    <p:sldId id="496" r:id="rId18"/>
    <p:sldId id="518" r:id="rId19"/>
    <p:sldId id="497" r:id="rId20"/>
    <p:sldId id="498" r:id="rId21"/>
    <p:sldId id="460" r:id="rId22"/>
  </p:sldIdLst>
  <p:sldSz cx="9144000" cy="5143500" type="screen16x9"/>
  <p:notesSz cx="6858000" cy="9144000"/>
  <p:embeddedFontLst>
    <p:embeddedFont>
      <p:font typeface="Coming Soon" panose="020B0604020202020204" charset="0"/>
      <p:regular r:id="rId24"/>
    </p:embeddedFont>
    <p:embeddedFont>
      <p:font typeface="Concert One" panose="020B0604020202020204" charset="0"/>
      <p:regular r:id="rId25"/>
    </p:embeddedFont>
    <p:embeddedFont>
      <p:font typeface="Roboto Mono Medium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AED1EB-B4A8-4FFC-B4F1-1F57FDB887E8}">
  <a:tblStyle styleId="{92AED1EB-B4A8-4FFC-B4F1-1F57FDB88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9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25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138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00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088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24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333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870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3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0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6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31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6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10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76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543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74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49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07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93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8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9" r:id="rId3"/>
    <p:sldLayoutId id="2147483670" r:id="rId4"/>
    <p:sldLayoutId id="2147483671" r:id="rId5"/>
    <p:sldLayoutId id="2147483672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 Cristiana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30573" y="3769325"/>
            <a:ext cx="150908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David Leví Orta Álvarez</a:t>
            </a:r>
            <a:endParaRPr b="0" dirty="0"/>
          </a:p>
        </p:txBody>
      </p:sp>
      <p:sp>
        <p:nvSpPr>
          <p:cNvPr id="180" name="Google Shape;180;p30"/>
          <p:cNvSpPr/>
          <p:nvPr/>
        </p:nvSpPr>
        <p:spPr>
          <a:xfrm>
            <a:off x="2386313" y="287005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30"/>
          <p:cNvSpPr/>
          <p:nvPr/>
        </p:nvSpPr>
        <p:spPr>
          <a:xfrm>
            <a:off x="6232350" y="285628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67E2A1-4C25-4157-835E-C2083594D2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8" y="618123"/>
            <a:ext cx="1458163" cy="109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DB53901-2859-4ED0-992D-1E3AC1E3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11" y="418799"/>
            <a:ext cx="2452105" cy="1431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9867F-68ED-409B-BB52-22D3AD8DF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767" y="1952509"/>
            <a:ext cx="2406876" cy="2679119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E3DCC925-2F6E-4832-B062-F0D6CD158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87800"/>
            <a:ext cx="2779223" cy="4143828"/>
          </a:xfrm>
          <a:prstGeom prst="rect">
            <a:avLst/>
          </a:prstGeom>
        </p:spPr>
      </p:pic>
      <p:sp>
        <p:nvSpPr>
          <p:cNvPr id="11" name="Google Shape;399;p48">
            <a:extLst>
              <a:ext uri="{FF2B5EF4-FFF2-40B4-BE49-F238E27FC236}">
                <a16:creationId xmlns:a16="http://schemas.microsoft.com/office/drawing/2014/main" id="{0796BC62-FB8C-4335-A094-F9107608D7D2}"/>
              </a:ext>
            </a:extLst>
          </p:cNvPr>
          <p:cNvSpPr/>
          <p:nvPr/>
        </p:nvSpPr>
        <p:spPr>
          <a:xfrm rot="21197644">
            <a:off x="760571" y="36583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9;p48">
            <a:extLst>
              <a:ext uri="{FF2B5EF4-FFF2-40B4-BE49-F238E27FC236}">
                <a16:creationId xmlns:a16="http://schemas.microsoft.com/office/drawing/2014/main" id="{640C9CF3-090E-4943-80BF-1872A643AF23}"/>
              </a:ext>
            </a:extLst>
          </p:cNvPr>
          <p:cNvSpPr/>
          <p:nvPr/>
        </p:nvSpPr>
        <p:spPr>
          <a:xfrm rot="21197644">
            <a:off x="1410993" y="1816301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99;p48">
            <a:extLst>
              <a:ext uri="{FF2B5EF4-FFF2-40B4-BE49-F238E27FC236}">
                <a16:creationId xmlns:a16="http://schemas.microsoft.com/office/drawing/2014/main" id="{2301D4CA-4D0F-438C-B216-1B17D14DD642}"/>
              </a:ext>
            </a:extLst>
          </p:cNvPr>
          <p:cNvSpPr/>
          <p:nvPr/>
        </p:nvSpPr>
        <p:spPr>
          <a:xfrm rot="21197644">
            <a:off x="4255226" y="36583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57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A29F0EC5-DDCA-47CB-A178-3A64BFEE9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53" y="421743"/>
            <a:ext cx="2393720" cy="1393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49109-8321-4A17-9205-97728E927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305" y="1888154"/>
            <a:ext cx="2447053" cy="2743474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868587F-E895-4B38-9BC5-A21225159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962" y="478022"/>
            <a:ext cx="2780985" cy="4153605"/>
          </a:xfrm>
          <a:prstGeom prst="rect">
            <a:avLst/>
          </a:prstGeom>
        </p:spPr>
      </p:pic>
      <p:sp>
        <p:nvSpPr>
          <p:cNvPr id="11" name="Google Shape;399;p48">
            <a:extLst>
              <a:ext uri="{FF2B5EF4-FFF2-40B4-BE49-F238E27FC236}">
                <a16:creationId xmlns:a16="http://schemas.microsoft.com/office/drawing/2014/main" id="{D4755797-5596-4F68-A4FF-1F6C00A05EBD}"/>
              </a:ext>
            </a:extLst>
          </p:cNvPr>
          <p:cNvSpPr/>
          <p:nvPr/>
        </p:nvSpPr>
        <p:spPr>
          <a:xfrm rot="21197644">
            <a:off x="760571" y="36583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9;p48">
            <a:extLst>
              <a:ext uri="{FF2B5EF4-FFF2-40B4-BE49-F238E27FC236}">
                <a16:creationId xmlns:a16="http://schemas.microsoft.com/office/drawing/2014/main" id="{D7336F0B-6024-4060-955A-E16D23DC72B8}"/>
              </a:ext>
            </a:extLst>
          </p:cNvPr>
          <p:cNvSpPr/>
          <p:nvPr/>
        </p:nvSpPr>
        <p:spPr>
          <a:xfrm rot="21197644">
            <a:off x="4171123" y="365836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99;p48">
            <a:extLst>
              <a:ext uri="{FF2B5EF4-FFF2-40B4-BE49-F238E27FC236}">
                <a16:creationId xmlns:a16="http://schemas.microsoft.com/office/drawing/2014/main" id="{7BA75B3B-895B-4664-9B8F-983D364A6933}"/>
              </a:ext>
            </a:extLst>
          </p:cNvPr>
          <p:cNvSpPr/>
          <p:nvPr/>
        </p:nvSpPr>
        <p:spPr>
          <a:xfrm rot="21197644">
            <a:off x="1282530" y="1777954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8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83AB057-C083-48BC-9AD8-65E02EFE4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52" y="402879"/>
            <a:ext cx="2447054" cy="142066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9A47402-84A8-45C1-B8E0-533C571A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942" y="1922389"/>
            <a:ext cx="2447053" cy="27092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6C57669-7FC0-4AA7-BE14-46CAFE161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239" y="434851"/>
            <a:ext cx="2788318" cy="4196776"/>
          </a:xfrm>
          <a:prstGeom prst="rect">
            <a:avLst/>
          </a:prstGeom>
        </p:spPr>
      </p:pic>
      <p:sp>
        <p:nvSpPr>
          <p:cNvPr id="11" name="Google Shape;399;p48">
            <a:extLst>
              <a:ext uri="{FF2B5EF4-FFF2-40B4-BE49-F238E27FC236}">
                <a16:creationId xmlns:a16="http://schemas.microsoft.com/office/drawing/2014/main" id="{066F174B-FF1B-42DE-AFCC-F2E49CC8F95B}"/>
              </a:ext>
            </a:extLst>
          </p:cNvPr>
          <p:cNvSpPr/>
          <p:nvPr/>
        </p:nvSpPr>
        <p:spPr>
          <a:xfrm rot="21197644">
            <a:off x="814024" y="350108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9;p48">
            <a:extLst>
              <a:ext uri="{FF2B5EF4-FFF2-40B4-BE49-F238E27FC236}">
                <a16:creationId xmlns:a16="http://schemas.microsoft.com/office/drawing/2014/main" id="{B4B369F8-EDA1-4C33-AE63-F4E16AD25D2D}"/>
              </a:ext>
            </a:extLst>
          </p:cNvPr>
          <p:cNvSpPr/>
          <p:nvPr/>
        </p:nvSpPr>
        <p:spPr>
          <a:xfrm rot="21197644">
            <a:off x="1264663" y="175235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99;p48">
            <a:extLst>
              <a:ext uri="{FF2B5EF4-FFF2-40B4-BE49-F238E27FC236}">
                <a16:creationId xmlns:a16="http://schemas.microsoft.com/office/drawing/2014/main" id="{93F629C2-5BA5-4678-9CB9-DD8A7A21BDCE}"/>
              </a:ext>
            </a:extLst>
          </p:cNvPr>
          <p:cNvSpPr/>
          <p:nvPr/>
        </p:nvSpPr>
        <p:spPr>
          <a:xfrm rot="21197644">
            <a:off x="3994465" y="36583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22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2DC1121B-2E5D-4A4D-B408-AB697EB3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16" y="428326"/>
            <a:ext cx="2378551" cy="1372241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CAA4E0DB-5830-4B6A-87C7-038F8AC17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265" y="1858860"/>
            <a:ext cx="2533155" cy="279946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E192413-7587-4926-B25B-3A34D77C3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112" y="456752"/>
            <a:ext cx="2836926" cy="4229995"/>
          </a:xfrm>
          <a:prstGeom prst="rect">
            <a:avLst/>
          </a:prstGeom>
        </p:spPr>
      </p:pic>
      <p:sp>
        <p:nvSpPr>
          <p:cNvPr id="11" name="Google Shape;399;p48">
            <a:extLst>
              <a:ext uri="{FF2B5EF4-FFF2-40B4-BE49-F238E27FC236}">
                <a16:creationId xmlns:a16="http://schemas.microsoft.com/office/drawing/2014/main" id="{88047D4D-92B2-4E5E-A029-2B5C220AF1D3}"/>
              </a:ext>
            </a:extLst>
          </p:cNvPr>
          <p:cNvSpPr/>
          <p:nvPr/>
        </p:nvSpPr>
        <p:spPr>
          <a:xfrm rot="21197644">
            <a:off x="792542" y="319090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9;p48">
            <a:extLst>
              <a:ext uri="{FF2B5EF4-FFF2-40B4-BE49-F238E27FC236}">
                <a16:creationId xmlns:a16="http://schemas.microsoft.com/office/drawing/2014/main" id="{0031369F-E4A9-4DFE-92E2-F305A6E039F7}"/>
              </a:ext>
            </a:extLst>
          </p:cNvPr>
          <p:cNvSpPr/>
          <p:nvPr/>
        </p:nvSpPr>
        <p:spPr>
          <a:xfrm rot="21197644">
            <a:off x="1337156" y="1701202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99;p48">
            <a:extLst>
              <a:ext uri="{FF2B5EF4-FFF2-40B4-BE49-F238E27FC236}">
                <a16:creationId xmlns:a16="http://schemas.microsoft.com/office/drawing/2014/main" id="{6E4A788A-2F02-4BE1-8167-1A01AAF89412}"/>
              </a:ext>
            </a:extLst>
          </p:cNvPr>
          <p:cNvSpPr/>
          <p:nvPr/>
        </p:nvSpPr>
        <p:spPr>
          <a:xfrm rot="21197644">
            <a:off x="4077779" y="36583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51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85B96B4-D485-4636-BDBD-F9F0EB69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22" y="1439114"/>
            <a:ext cx="5037633" cy="2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" name="Google Shape;44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3348" y="4290604"/>
            <a:ext cx="2610150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0"/>
          <p:cNvPicPr preferRelativeResize="0"/>
          <p:nvPr/>
        </p:nvPicPr>
        <p:blipFill rotWithShape="1">
          <a:blip r:embed="rId5">
            <a:alphaModFix amt="78000"/>
          </a:blip>
          <a:srcRect l="19967"/>
          <a:stretch/>
        </p:blipFill>
        <p:spPr>
          <a:xfrm rot="3044709">
            <a:off x="3784692" y="774245"/>
            <a:ext cx="882201" cy="396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99;p48">
            <a:extLst>
              <a:ext uri="{FF2B5EF4-FFF2-40B4-BE49-F238E27FC236}">
                <a16:creationId xmlns:a16="http://schemas.microsoft.com/office/drawing/2014/main" id="{A9E4B912-4E51-4F2D-B6FC-8686E80011AA}"/>
              </a:ext>
            </a:extLst>
          </p:cNvPr>
          <p:cNvSpPr/>
          <p:nvPr/>
        </p:nvSpPr>
        <p:spPr>
          <a:xfrm rot="21197644">
            <a:off x="2390697" y="1257722"/>
            <a:ext cx="1215421" cy="732796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9;p48">
            <a:extLst>
              <a:ext uri="{FF2B5EF4-FFF2-40B4-BE49-F238E27FC236}">
                <a16:creationId xmlns:a16="http://schemas.microsoft.com/office/drawing/2014/main" id="{F25364FA-1B86-46F2-86D4-845B7E621EC2}"/>
              </a:ext>
            </a:extLst>
          </p:cNvPr>
          <p:cNvSpPr/>
          <p:nvPr/>
        </p:nvSpPr>
        <p:spPr>
          <a:xfrm rot="1441502">
            <a:off x="4420373" y="3924206"/>
            <a:ext cx="1215421" cy="732796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24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2. Objetivos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255899" y="1294477"/>
            <a:ext cx="6647586" cy="2635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¿Qué fines deseo alcanzar?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Los objetivos vienen a </a:t>
            </a:r>
            <a:r>
              <a:rPr lang="es-MX" sz="1600" u="sng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delimitar</a:t>
            </a: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 los criterios para la elección de material, contenidos, programas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Los objetivos son </a:t>
            </a:r>
            <a:r>
              <a:rPr lang="es-MX" sz="1600" u="sng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el resultado </a:t>
            </a: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que se espera obtener del alumno después del aprendizaje</a:t>
            </a:r>
          </a:p>
        </p:txBody>
      </p:sp>
    </p:spTree>
    <p:extLst>
      <p:ext uri="{BB962C8B-B14F-4D97-AF65-F5344CB8AC3E}">
        <p14:creationId xmlns:p14="http://schemas.microsoft.com/office/powerpoint/2010/main" val="100574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2. Objetivos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255899" y="1294477"/>
            <a:ext cx="6647586" cy="2953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00" b="1" i="1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Objetivos generales: </a:t>
            </a:r>
            <a:r>
              <a:rPr lang="es-MX" sz="18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se formulan para ser logrados a largo plazo en indican conductas no especificadas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MX" sz="1800" b="1" i="1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Objetivos específicos: </a:t>
            </a:r>
            <a:r>
              <a:rPr lang="es-MX" sz="18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son aquellos en los que su logro se alcanza a corto plazo y definen claramente la conducta que se espera lograr</a:t>
            </a:r>
          </a:p>
        </p:txBody>
      </p:sp>
    </p:spTree>
    <p:extLst>
      <p:ext uri="{BB962C8B-B14F-4D97-AF65-F5344CB8AC3E}">
        <p14:creationId xmlns:p14="http://schemas.microsoft.com/office/powerpoint/2010/main" val="2158821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2. Objetivos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255899" y="1294477"/>
            <a:ext cx="6647586" cy="305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00" u="sng" dirty="0">
                <a:solidFill>
                  <a:srgbClr val="002060"/>
                </a:solidFill>
                <a:latin typeface="Roboto Mono Medium" panose="020B0604020202020204" charset="0"/>
                <a:ea typeface="Roboto Mono Medium" panose="020B0604020202020204" charset="0"/>
              </a:rPr>
              <a:t>Objetivos generales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u="sng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Visión holística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Precisan el logro que alcanzar en un ciclo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Se formulan en base a las intenciones del curso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Selección de los contenidos y la elaboración de objetivos específicos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Clave para la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4695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2. Objetivos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255899" y="1294477"/>
            <a:ext cx="6647586" cy="379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00" u="sng" dirty="0">
                <a:solidFill>
                  <a:srgbClr val="002060"/>
                </a:solidFill>
                <a:latin typeface="Roboto Mono Medium" panose="020B0604020202020204" charset="0"/>
                <a:ea typeface="Roboto Mono Medium" panose="020B0604020202020204" charset="0"/>
              </a:rPr>
              <a:t>Objetivos específicos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u="sng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Expresan en forma clara, evidente y continua, las capacidades a desarrollar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Se trata de la parte más elaborada del diseño, pues aquí el detalle es lo importante para la correcta expresión de lo que se desea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Hacen referencia al resultado final de las </a:t>
            </a:r>
            <a:r>
              <a:rPr lang="es-MX" sz="160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grandes unidades</a:t>
            </a:r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2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2. Objetivos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255899" y="1294477"/>
            <a:ext cx="6647586" cy="253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Habilidad cognitiva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Habilidad psicomotora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Habilidad afectiva</a:t>
            </a:r>
          </a:p>
          <a:p>
            <a:pPr>
              <a:lnSpc>
                <a:spcPct val="150000"/>
              </a:lnSpc>
            </a:pPr>
            <a:endParaRPr lang="es-MX" sz="18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MX" sz="18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Qué quiero que conozca, que practique y que sea</a:t>
            </a:r>
          </a:p>
        </p:txBody>
      </p:sp>
    </p:spTree>
    <p:extLst>
      <p:ext uri="{BB962C8B-B14F-4D97-AF65-F5344CB8AC3E}">
        <p14:creationId xmlns:p14="http://schemas.microsoft.com/office/powerpoint/2010/main" val="76290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</a:t>
            </a:r>
            <a:endParaRPr dirty="0"/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052603" y="2371676"/>
            <a:ext cx="503879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Planeación</a:t>
            </a:r>
            <a:br>
              <a:rPr lang="es-MX" dirty="0"/>
            </a:br>
            <a:r>
              <a:rPr lang="es-MX" sz="2400" dirty="0"/>
              <a:t>Parte 2</a:t>
            </a: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2. Objetivos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193854" y="1448878"/>
            <a:ext cx="6756291" cy="224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A quién va dirigido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Qué es lo que se espera que logre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Cómo planeo que se logre la meta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Para qué se planteó este objetivo</a:t>
            </a:r>
          </a:p>
        </p:txBody>
      </p:sp>
    </p:spTree>
    <p:extLst>
      <p:ext uri="{BB962C8B-B14F-4D97-AF65-F5344CB8AC3E}">
        <p14:creationId xmlns:p14="http://schemas.microsoft.com/office/powerpoint/2010/main" val="147393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0382A5-24C7-4D10-994A-009688B8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8" y="513996"/>
            <a:ext cx="3748624" cy="4140804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C3EC7A5-909D-4EF6-B118-50EE07C9F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422" y="513996"/>
            <a:ext cx="3782100" cy="4115508"/>
          </a:xfrm>
          <a:prstGeom prst="rect">
            <a:avLst/>
          </a:prstGeom>
        </p:spPr>
      </p:pic>
      <p:sp>
        <p:nvSpPr>
          <p:cNvPr id="13" name="Google Shape;270;p38">
            <a:extLst>
              <a:ext uri="{FF2B5EF4-FFF2-40B4-BE49-F238E27FC236}">
                <a16:creationId xmlns:a16="http://schemas.microsoft.com/office/drawing/2014/main" id="{E21F751B-D150-45A0-9B41-D4EF602285EC}"/>
              </a:ext>
            </a:extLst>
          </p:cNvPr>
          <p:cNvSpPr/>
          <p:nvPr/>
        </p:nvSpPr>
        <p:spPr>
          <a:xfrm rot="-2700000">
            <a:off x="112506" y="628968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" name="Google Shape;270;p38">
            <a:extLst>
              <a:ext uri="{FF2B5EF4-FFF2-40B4-BE49-F238E27FC236}">
                <a16:creationId xmlns:a16="http://schemas.microsoft.com/office/drawing/2014/main" id="{C388BB09-5FBC-4E30-83F3-E0EABAE89C1A}"/>
              </a:ext>
            </a:extLst>
          </p:cNvPr>
          <p:cNvSpPr/>
          <p:nvPr/>
        </p:nvSpPr>
        <p:spPr>
          <a:xfrm rot="-2700000">
            <a:off x="3597459" y="4350512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" name="Google Shape;270;p38">
            <a:extLst>
              <a:ext uri="{FF2B5EF4-FFF2-40B4-BE49-F238E27FC236}">
                <a16:creationId xmlns:a16="http://schemas.microsoft.com/office/drawing/2014/main" id="{A0457F53-BDB4-4DE5-85F7-3A6B5C55E949}"/>
              </a:ext>
            </a:extLst>
          </p:cNvPr>
          <p:cNvSpPr/>
          <p:nvPr/>
        </p:nvSpPr>
        <p:spPr>
          <a:xfrm rot="-2700000">
            <a:off x="4515617" y="520263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" name="Google Shape;270;p38">
            <a:extLst>
              <a:ext uri="{FF2B5EF4-FFF2-40B4-BE49-F238E27FC236}">
                <a16:creationId xmlns:a16="http://schemas.microsoft.com/office/drawing/2014/main" id="{9250A264-463D-40C3-854A-D601DB145B08}"/>
              </a:ext>
            </a:extLst>
          </p:cNvPr>
          <p:cNvSpPr/>
          <p:nvPr/>
        </p:nvSpPr>
        <p:spPr>
          <a:xfrm rot="-2700000">
            <a:off x="7977625" y="4356908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052604" y="1783545"/>
            <a:ext cx="503879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Taxonomía</a:t>
            </a:r>
            <a:br>
              <a:rPr lang="es-MX" dirty="0"/>
            </a:br>
            <a:r>
              <a:rPr lang="es-MX" dirty="0"/>
              <a:t>de Bloom</a:t>
            </a:r>
          </a:p>
        </p:txBody>
      </p:sp>
    </p:spTree>
    <p:extLst>
      <p:ext uri="{BB962C8B-B14F-4D97-AF65-F5344CB8AC3E}">
        <p14:creationId xmlns:p14="http://schemas.microsoft.com/office/powerpoint/2010/main" val="263136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098975" y="459914"/>
            <a:ext cx="5384951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Taxonomía de Bloom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193854" y="1448878"/>
            <a:ext cx="6756291" cy="1958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accent3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Clasificación de habilidades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accent3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Facilitar la comunicación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accent3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Estimular la investigación </a:t>
            </a:r>
          </a:p>
        </p:txBody>
      </p:sp>
    </p:spTree>
    <p:extLst>
      <p:ext uri="{BB962C8B-B14F-4D97-AF65-F5344CB8AC3E}">
        <p14:creationId xmlns:p14="http://schemas.microsoft.com/office/powerpoint/2010/main" val="1518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BRUJULA | Historia, aplicaciones y como funciona una brujula">
            <a:extLst>
              <a:ext uri="{FF2B5EF4-FFF2-40B4-BE49-F238E27FC236}">
                <a16:creationId xmlns:a16="http://schemas.microsoft.com/office/drawing/2014/main" id="{D5217D82-CEC3-46A8-B879-A6E3F169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17" y="669925"/>
            <a:ext cx="380365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5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348" y="4290604"/>
            <a:ext cx="2610150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0"/>
          <p:cNvPicPr preferRelativeResize="0"/>
          <p:nvPr/>
        </p:nvPicPr>
        <p:blipFill rotWithShape="1">
          <a:blip r:embed="rId4">
            <a:alphaModFix amt="78000"/>
          </a:blip>
          <a:srcRect l="19967"/>
          <a:stretch/>
        </p:blipFill>
        <p:spPr>
          <a:xfrm rot="3044709">
            <a:off x="3784692" y="774245"/>
            <a:ext cx="882201" cy="39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B603239-F11F-4DDC-AA83-5BB605D2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88" y="1439115"/>
            <a:ext cx="5021129" cy="285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99;p48">
            <a:extLst>
              <a:ext uri="{FF2B5EF4-FFF2-40B4-BE49-F238E27FC236}">
                <a16:creationId xmlns:a16="http://schemas.microsoft.com/office/drawing/2014/main" id="{A9E4B912-4E51-4F2D-B6FC-8686E80011AA}"/>
              </a:ext>
            </a:extLst>
          </p:cNvPr>
          <p:cNvSpPr/>
          <p:nvPr/>
        </p:nvSpPr>
        <p:spPr>
          <a:xfrm rot="21197644">
            <a:off x="2390697" y="1257722"/>
            <a:ext cx="1215421" cy="732796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9;p48">
            <a:extLst>
              <a:ext uri="{FF2B5EF4-FFF2-40B4-BE49-F238E27FC236}">
                <a16:creationId xmlns:a16="http://schemas.microsoft.com/office/drawing/2014/main" id="{F25364FA-1B86-46F2-86D4-845B7E621EC2}"/>
              </a:ext>
            </a:extLst>
          </p:cNvPr>
          <p:cNvSpPr/>
          <p:nvPr/>
        </p:nvSpPr>
        <p:spPr>
          <a:xfrm rot="1441502">
            <a:off x="4420373" y="3924206"/>
            <a:ext cx="1215421" cy="732796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85B96B4-D485-4636-BDBD-F9F0EB69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22" y="1439114"/>
            <a:ext cx="5037633" cy="2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" name="Google Shape;44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3348" y="4290604"/>
            <a:ext cx="2610150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0"/>
          <p:cNvPicPr preferRelativeResize="0"/>
          <p:nvPr/>
        </p:nvPicPr>
        <p:blipFill rotWithShape="1">
          <a:blip r:embed="rId5">
            <a:alphaModFix amt="78000"/>
          </a:blip>
          <a:srcRect l="19967"/>
          <a:stretch/>
        </p:blipFill>
        <p:spPr>
          <a:xfrm rot="3044709">
            <a:off x="3784692" y="774245"/>
            <a:ext cx="882201" cy="396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99;p48">
            <a:extLst>
              <a:ext uri="{FF2B5EF4-FFF2-40B4-BE49-F238E27FC236}">
                <a16:creationId xmlns:a16="http://schemas.microsoft.com/office/drawing/2014/main" id="{A9E4B912-4E51-4F2D-B6FC-8686E80011AA}"/>
              </a:ext>
            </a:extLst>
          </p:cNvPr>
          <p:cNvSpPr/>
          <p:nvPr/>
        </p:nvSpPr>
        <p:spPr>
          <a:xfrm rot="21197644">
            <a:off x="2390697" y="1257722"/>
            <a:ext cx="1215421" cy="732796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9;p48">
            <a:extLst>
              <a:ext uri="{FF2B5EF4-FFF2-40B4-BE49-F238E27FC236}">
                <a16:creationId xmlns:a16="http://schemas.microsoft.com/office/drawing/2014/main" id="{F25364FA-1B86-46F2-86D4-845B7E621EC2}"/>
              </a:ext>
            </a:extLst>
          </p:cNvPr>
          <p:cNvSpPr/>
          <p:nvPr/>
        </p:nvSpPr>
        <p:spPr>
          <a:xfrm rot="1441502">
            <a:off x="4420373" y="3924206"/>
            <a:ext cx="1215421" cy="732796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49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4E147-691F-4FED-A151-F2CC32F4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46" y="419539"/>
            <a:ext cx="2398058" cy="139579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71F633A-B0BA-4BD4-AE9E-12CBAC8C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70" y="1915106"/>
            <a:ext cx="2398058" cy="2661783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977C6034-B7CD-43AD-9A49-E360C1218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55" y="504870"/>
            <a:ext cx="2767637" cy="4133760"/>
          </a:xfrm>
          <a:prstGeom prst="rect">
            <a:avLst/>
          </a:prstGeom>
        </p:spPr>
      </p:pic>
      <p:sp>
        <p:nvSpPr>
          <p:cNvPr id="7" name="Google Shape;399;p48">
            <a:extLst>
              <a:ext uri="{FF2B5EF4-FFF2-40B4-BE49-F238E27FC236}">
                <a16:creationId xmlns:a16="http://schemas.microsoft.com/office/drawing/2014/main" id="{6BD3972F-26AE-4AF0-A6C7-D1700345EF62}"/>
              </a:ext>
            </a:extLst>
          </p:cNvPr>
          <p:cNvSpPr/>
          <p:nvPr/>
        </p:nvSpPr>
        <p:spPr>
          <a:xfrm rot="21197644">
            <a:off x="760571" y="36583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99;p48">
            <a:extLst>
              <a:ext uri="{FF2B5EF4-FFF2-40B4-BE49-F238E27FC236}">
                <a16:creationId xmlns:a16="http://schemas.microsoft.com/office/drawing/2014/main" id="{388C6D23-0630-4387-A684-B8FFC610D30F}"/>
              </a:ext>
            </a:extLst>
          </p:cNvPr>
          <p:cNvSpPr/>
          <p:nvPr/>
        </p:nvSpPr>
        <p:spPr>
          <a:xfrm rot="21197644">
            <a:off x="1354186" y="1765145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99;p48">
            <a:extLst>
              <a:ext uri="{FF2B5EF4-FFF2-40B4-BE49-F238E27FC236}">
                <a16:creationId xmlns:a16="http://schemas.microsoft.com/office/drawing/2014/main" id="{D35F0177-C225-4E67-96C8-16E937553E46}"/>
              </a:ext>
            </a:extLst>
          </p:cNvPr>
          <p:cNvSpPr/>
          <p:nvPr/>
        </p:nvSpPr>
        <p:spPr>
          <a:xfrm rot="21197644">
            <a:off x="4162226" y="36583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99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44EAB02-1780-47E4-80AB-D0647BE6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07" y="418800"/>
            <a:ext cx="2404934" cy="139721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E4607FC-50D0-4E40-845E-9DABC1352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933" y="1895813"/>
            <a:ext cx="2452104" cy="2742817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E6553DC-EA48-4FB9-BAEF-13E70F9B5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11871"/>
            <a:ext cx="2751233" cy="4119757"/>
          </a:xfrm>
          <a:prstGeom prst="rect">
            <a:avLst/>
          </a:prstGeom>
        </p:spPr>
      </p:pic>
      <p:sp>
        <p:nvSpPr>
          <p:cNvPr id="10" name="Google Shape;399;p48">
            <a:extLst>
              <a:ext uri="{FF2B5EF4-FFF2-40B4-BE49-F238E27FC236}">
                <a16:creationId xmlns:a16="http://schemas.microsoft.com/office/drawing/2014/main" id="{D54FD0FA-1492-43EE-99BA-EF7E7D331CD8}"/>
              </a:ext>
            </a:extLst>
          </p:cNvPr>
          <p:cNvSpPr/>
          <p:nvPr/>
        </p:nvSpPr>
        <p:spPr>
          <a:xfrm rot="21197644">
            <a:off x="765332" y="365836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99;p48">
            <a:extLst>
              <a:ext uri="{FF2B5EF4-FFF2-40B4-BE49-F238E27FC236}">
                <a16:creationId xmlns:a16="http://schemas.microsoft.com/office/drawing/2014/main" id="{03379CBB-E825-4819-A828-9A7AB464D8E3}"/>
              </a:ext>
            </a:extLst>
          </p:cNvPr>
          <p:cNvSpPr/>
          <p:nvPr/>
        </p:nvSpPr>
        <p:spPr>
          <a:xfrm rot="21197644">
            <a:off x="1410993" y="1809907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9;p48">
            <a:extLst>
              <a:ext uri="{FF2B5EF4-FFF2-40B4-BE49-F238E27FC236}">
                <a16:creationId xmlns:a16="http://schemas.microsoft.com/office/drawing/2014/main" id="{2E32FF4B-BE0B-4C99-A3DF-E53F97B44E57}"/>
              </a:ext>
            </a:extLst>
          </p:cNvPr>
          <p:cNvSpPr/>
          <p:nvPr/>
        </p:nvSpPr>
        <p:spPr>
          <a:xfrm rot="21197644">
            <a:off x="4313728" y="365836"/>
            <a:ext cx="819548" cy="52042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084753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</TotalTime>
  <Words>247</Words>
  <Application>Microsoft Office PowerPoint</Application>
  <PresentationFormat>Presentación en pantalla (16:9)</PresentationFormat>
  <Paragraphs>43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Roboto Mono Medium</vt:lpstr>
      <vt:lpstr>Concert One</vt:lpstr>
      <vt:lpstr>Coming Soon</vt:lpstr>
      <vt:lpstr>Notebook Lesson by Slidesgo</vt:lpstr>
      <vt:lpstr>Educación Cristiana</vt:lpstr>
      <vt:lpstr>09</vt:lpstr>
      <vt:lpstr>Taxonomía de Bloom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LEVÍ ORTA</dc:creator>
  <cp:lastModifiedBy>LEVÍ</cp:lastModifiedBy>
  <cp:revision>60</cp:revision>
  <dcterms:modified xsi:type="dcterms:W3CDTF">2022-12-08T04:30:32Z</dcterms:modified>
</cp:coreProperties>
</file>